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theme/theme12.xml" ContentType="application/vnd.openxmlformats-officedocument.theme+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theme/theme15.xml" ContentType="application/vnd.openxmlformats-officedocument.theme+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theme/theme1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8.xml" ContentType="application/vnd.openxmlformats-officedocument.theme+xml"/>
  <Override PartName="/ppt/slideLayouts/slideLayout9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6" r:id="rId8"/>
    <p:sldMasterId id="2147483748" r:id="rId9"/>
    <p:sldMasterId id="2147483762" r:id="rId10"/>
    <p:sldMasterId id="2147483764" r:id="rId11"/>
    <p:sldMasterId id="2147483766" r:id="rId12"/>
    <p:sldMasterId id="2147483768" r:id="rId13"/>
    <p:sldMasterId id="2147483770" r:id="rId14"/>
    <p:sldMasterId id="2147483772" r:id="rId15"/>
    <p:sldMasterId id="2147483774" r:id="rId16"/>
    <p:sldMasterId id="2147483776" r:id="rId17"/>
    <p:sldMasterId id="2147483778" r:id="rId18"/>
    <p:sldMasterId id="2147483790" r:id="rId19"/>
  </p:sldMasterIdLst>
  <p:notesMasterIdLst>
    <p:notesMasterId r:id="rId232"/>
  </p:notesMasterIdLst>
  <p:sldIdLst>
    <p:sldId id="299" r:id="rId20"/>
    <p:sldId id="300" r:id="rId21"/>
    <p:sldId id="301" r:id="rId22"/>
    <p:sldId id="302" r:id="rId23"/>
    <p:sldId id="303" r:id="rId24"/>
    <p:sldId id="304" r:id="rId25"/>
    <p:sldId id="305" r:id="rId26"/>
    <p:sldId id="306" r:id="rId27"/>
    <p:sldId id="307" r:id="rId28"/>
    <p:sldId id="308" r:id="rId29"/>
    <p:sldId id="309" r:id="rId30"/>
    <p:sldId id="310" r:id="rId31"/>
    <p:sldId id="457" r:id="rId32"/>
    <p:sldId id="458" r:id="rId33"/>
    <p:sldId id="459" r:id="rId34"/>
    <p:sldId id="460" r:id="rId35"/>
    <p:sldId id="461" r:id="rId36"/>
    <p:sldId id="462" r:id="rId37"/>
    <p:sldId id="463" r:id="rId38"/>
    <p:sldId id="464" r:id="rId39"/>
    <p:sldId id="465" r:id="rId40"/>
    <p:sldId id="466" r:id="rId41"/>
    <p:sldId id="467" r:id="rId42"/>
    <p:sldId id="468" r:id="rId43"/>
    <p:sldId id="469" r:id="rId44"/>
    <p:sldId id="470" r:id="rId45"/>
    <p:sldId id="471" r:id="rId46"/>
    <p:sldId id="472" r:id="rId47"/>
    <p:sldId id="473" r:id="rId48"/>
    <p:sldId id="474" r:id="rId49"/>
    <p:sldId id="475" r:id="rId50"/>
    <p:sldId id="476" r:id="rId51"/>
    <p:sldId id="477" r:id="rId52"/>
    <p:sldId id="478" r:id="rId53"/>
    <p:sldId id="479" r:id="rId54"/>
    <p:sldId id="480" r:id="rId55"/>
    <p:sldId id="481" r:id="rId56"/>
    <p:sldId id="482" r:id="rId57"/>
    <p:sldId id="483" r:id="rId58"/>
    <p:sldId id="484" r:id="rId59"/>
    <p:sldId id="485" r:id="rId60"/>
    <p:sldId id="312" r:id="rId61"/>
    <p:sldId id="313" r:id="rId62"/>
    <p:sldId id="314" r:id="rId63"/>
    <p:sldId id="315" r:id="rId64"/>
    <p:sldId id="316"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19"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21"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22" r:id="rId123"/>
    <p:sldId id="323" r:id="rId124"/>
    <p:sldId id="386" r:id="rId125"/>
    <p:sldId id="407" r:id="rId126"/>
    <p:sldId id="408" r:id="rId127"/>
    <p:sldId id="409" r:id="rId128"/>
    <p:sldId id="387" r:id="rId129"/>
    <p:sldId id="388" r:id="rId130"/>
    <p:sldId id="392" r:id="rId131"/>
    <p:sldId id="393" r:id="rId132"/>
    <p:sldId id="394" r:id="rId133"/>
    <p:sldId id="395" r:id="rId134"/>
    <p:sldId id="396" r:id="rId135"/>
    <p:sldId id="399" r:id="rId136"/>
    <p:sldId id="400" r:id="rId137"/>
    <p:sldId id="401" r:id="rId138"/>
    <p:sldId id="410" r:id="rId139"/>
    <p:sldId id="411" r:id="rId140"/>
    <p:sldId id="412" r:id="rId141"/>
    <p:sldId id="413" r:id="rId142"/>
    <p:sldId id="414" r:id="rId143"/>
    <p:sldId id="415" r:id="rId144"/>
    <p:sldId id="416" r:id="rId145"/>
    <p:sldId id="417" r:id="rId146"/>
    <p:sldId id="418" r:id="rId147"/>
    <p:sldId id="419" r:id="rId148"/>
    <p:sldId id="420" r:id="rId149"/>
    <p:sldId id="421" r:id="rId150"/>
    <p:sldId id="422" r:id="rId151"/>
    <p:sldId id="423" r:id="rId152"/>
    <p:sldId id="424" r:id="rId153"/>
    <p:sldId id="425" r:id="rId154"/>
    <p:sldId id="426" r:id="rId155"/>
    <p:sldId id="427" r:id="rId156"/>
    <p:sldId id="428" r:id="rId157"/>
    <p:sldId id="429" r:id="rId158"/>
    <p:sldId id="430" r:id="rId159"/>
    <p:sldId id="326" r:id="rId160"/>
    <p:sldId id="327" r:id="rId161"/>
    <p:sldId id="328" r:id="rId162"/>
    <p:sldId id="330" r:id="rId163"/>
    <p:sldId id="257" r:id="rId164"/>
    <p:sldId id="455" r:id="rId165"/>
    <p:sldId id="258" r:id="rId166"/>
    <p:sldId id="259" r:id="rId167"/>
    <p:sldId id="260" r:id="rId168"/>
    <p:sldId id="261" r:id="rId169"/>
    <p:sldId id="262" r:id="rId170"/>
    <p:sldId id="263" r:id="rId171"/>
    <p:sldId id="264" r:id="rId172"/>
    <p:sldId id="265" r:id="rId173"/>
    <p:sldId id="266" r:id="rId174"/>
    <p:sldId id="267" r:id="rId175"/>
    <p:sldId id="268" r:id="rId176"/>
    <p:sldId id="269" r:id="rId177"/>
    <p:sldId id="270" r:id="rId178"/>
    <p:sldId id="271" r:id="rId179"/>
    <p:sldId id="272" r:id="rId180"/>
    <p:sldId id="273" r:id="rId181"/>
    <p:sldId id="274" r:id="rId182"/>
    <p:sldId id="456" r:id="rId183"/>
    <p:sldId id="275" r:id="rId184"/>
    <p:sldId id="276" r:id="rId185"/>
    <p:sldId id="277" r:id="rId186"/>
    <p:sldId id="278" r:id="rId187"/>
    <p:sldId id="279" r:id="rId188"/>
    <p:sldId id="280" r:id="rId189"/>
    <p:sldId id="281" r:id="rId190"/>
    <p:sldId id="282" r:id="rId191"/>
    <p:sldId id="283" r:id="rId192"/>
    <p:sldId id="284" r:id="rId193"/>
    <p:sldId id="285" r:id="rId194"/>
    <p:sldId id="286" r:id="rId195"/>
    <p:sldId id="287" r:id="rId196"/>
    <p:sldId id="288" r:id="rId197"/>
    <p:sldId id="289" r:id="rId198"/>
    <p:sldId id="290" r:id="rId199"/>
    <p:sldId id="291" r:id="rId200"/>
    <p:sldId id="292" r:id="rId201"/>
    <p:sldId id="293" r:id="rId202"/>
    <p:sldId id="294" r:id="rId203"/>
    <p:sldId id="295" r:id="rId204"/>
    <p:sldId id="296" r:id="rId205"/>
    <p:sldId id="297" r:id="rId206"/>
    <p:sldId id="298" r:id="rId207"/>
    <p:sldId id="448" r:id="rId208"/>
    <p:sldId id="431" r:id="rId209"/>
    <p:sldId id="432" r:id="rId210"/>
    <p:sldId id="433" r:id="rId211"/>
    <p:sldId id="434" r:id="rId212"/>
    <p:sldId id="435" r:id="rId213"/>
    <p:sldId id="436" r:id="rId214"/>
    <p:sldId id="437" r:id="rId215"/>
    <p:sldId id="438" r:id="rId216"/>
    <p:sldId id="439" r:id="rId217"/>
    <p:sldId id="440" r:id="rId218"/>
    <p:sldId id="441" r:id="rId219"/>
    <p:sldId id="442" r:id="rId220"/>
    <p:sldId id="443" r:id="rId221"/>
    <p:sldId id="444" r:id="rId222"/>
    <p:sldId id="445" r:id="rId223"/>
    <p:sldId id="446" r:id="rId224"/>
    <p:sldId id="447" r:id="rId225"/>
    <p:sldId id="449" r:id="rId226"/>
    <p:sldId id="450" r:id="rId227"/>
    <p:sldId id="451" r:id="rId228"/>
    <p:sldId id="452" r:id="rId229"/>
    <p:sldId id="453" r:id="rId230"/>
    <p:sldId id="454" r:id="rId2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05" autoAdjust="0"/>
    <p:restoredTop sz="94660"/>
  </p:normalViewPr>
  <p:slideViewPr>
    <p:cSldViewPr snapToGrid="0">
      <p:cViewPr varScale="1">
        <p:scale>
          <a:sx n="93" d="100"/>
          <a:sy n="93" d="100"/>
        </p:scale>
        <p:origin x="102"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226" Type="http://schemas.openxmlformats.org/officeDocument/2006/relationships/slide" Target="slides/slide207.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slide" Target="slides/slide198.xml"/><Relationship Id="rId6" Type="http://schemas.openxmlformats.org/officeDocument/2006/relationships/slideMaster" Target="slideMasters/slideMaster6.xml"/><Relationship Id="rId23" Type="http://schemas.openxmlformats.org/officeDocument/2006/relationships/slide" Target="slides/slide4.xml"/><Relationship Id="rId119" Type="http://schemas.openxmlformats.org/officeDocument/2006/relationships/slide" Target="slides/slide100.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slide" Target="slides/slide188.xml"/><Relationship Id="rId228"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90.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7.xml"/><Relationship Id="rId162" Type="http://schemas.openxmlformats.org/officeDocument/2006/relationships/slide" Target="slides/slide143.xml"/><Relationship Id="rId183" Type="http://schemas.openxmlformats.org/officeDocument/2006/relationships/slide" Target="slides/slide164.xml"/><Relationship Id="rId218" Type="http://schemas.openxmlformats.org/officeDocument/2006/relationships/slide" Target="slides/slide199.xml"/><Relationship Id="rId24" Type="http://schemas.openxmlformats.org/officeDocument/2006/relationships/slide" Target="slides/slide5.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31" Type="http://schemas.openxmlformats.org/officeDocument/2006/relationships/slide" Target="slides/slide112.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208" Type="http://schemas.openxmlformats.org/officeDocument/2006/relationships/slide" Target="slides/slide189.xml"/><Relationship Id="rId229" Type="http://schemas.openxmlformats.org/officeDocument/2006/relationships/slide" Target="slides/slide210.xml"/><Relationship Id="rId14" Type="http://schemas.openxmlformats.org/officeDocument/2006/relationships/slideMaster" Target="slideMasters/slideMaster14.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8" Type="http://schemas.openxmlformats.org/officeDocument/2006/relationships/slideMaster" Target="slideMasters/slideMaster8.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219" Type="http://schemas.openxmlformats.org/officeDocument/2006/relationships/slide" Target="slides/slide200.xml"/><Relationship Id="rId230" Type="http://schemas.openxmlformats.org/officeDocument/2006/relationships/slide" Target="slides/slide211.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220" Type="http://schemas.openxmlformats.org/officeDocument/2006/relationships/slide" Target="slides/slide201.xml"/><Relationship Id="rId225"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slide" Target="slides/slide196.xml"/><Relationship Id="rId236" Type="http://schemas.openxmlformats.org/officeDocument/2006/relationships/tableStyles" Target="tableStyles.xml"/><Relationship Id="rId26" Type="http://schemas.openxmlformats.org/officeDocument/2006/relationships/slide" Target="slides/slide7.xml"/><Relationship Id="rId231" Type="http://schemas.openxmlformats.org/officeDocument/2006/relationships/slide" Target="slides/slide212.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 Id="rId221" Type="http://schemas.openxmlformats.org/officeDocument/2006/relationships/slide" Target="slides/slide202.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slide" Target="slides/slide192.xml"/><Relationship Id="rId232" Type="http://schemas.openxmlformats.org/officeDocument/2006/relationships/notesMaster" Target="notesMasters/notesMaster1.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222" Type="http://schemas.openxmlformats.org/officeDocument/2006/relationships/slide" Target="slides/slide203.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1" Type="http://schemas.openxmlformats.org/officeDocument/2006/relationships/slideMaster" Target="slideMasters/slideMaster1.xml"/><Relationship Id="rId212" Type="http://schemas.openxmlformats.org/officeDocument/2006/relationships/slide" Target="slides/slide193.xml"/><Relationship Id="rId233" Type="http://schemas.openxmlformats.org/officeDocument/2006/relationships/presProps" Target="presProps.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202" Type="http://schemas.openxmlformats.org/officeDocument/2006/relationships/slide" Target="slides/slide183.xml"/><Relationship Id="rId223"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 Target="slides/slide20.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1" Type="http://schemas.openxmlformats.org/officeDocument/2006/relationships/slide" Target="slides/slide52.xml"/><Relationship Id="rId92" Type="http://schemas.openxmlformats.org/officeDocument/2006/relationships/slide" Target="slides/slide73.xml"/><Relationship Id="rId213" Type="http://schemas.openxmlformats.org/officeDocument/2006/relationships/slide" Target="slides/slide194.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0.xml"/><Relationship Id="rId40" Type="http://schemas.openxmlformats.org/officeDocument/2006/relationships/slide" Target="slides/slide21.xml"/><Relationship Id="rId115" Type="http://schemas.openxmlformats.org/officeDocument/2006/relationships/slide" Target="slides/slide96.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99" Type="http://schemas.openxmlformats.org/officeDocument/2006/relationships/slide" Target="slides/slide180.xml"/><Relationship Id="rId203" Type="http://schemas.openxmlformats.org/officeDocument/2006/relationships/slide" Target="slides/slide184.xml"/><Relationship Id="rId19" Type="http://schemas.openxmlformats.org/officeDocument/2006/relationships/slideMaster" Target="slideMasters/slideMaster19.xml"/><Relationship Id="rId224" Type="http://schemas.openxmlformats.org/officeDocument/2006/relationships/slide" Target="slides/slide205.xml"/><Relationship Id="rId30" Type="http://schemas.openxmlformats.org/officeDocument/2006/relationships/slide" Target="slides/slide1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189" Type="http://schemas.openxmlformats.org/officeDocument/2006/relationships/slide" Target="slides/slide170.xml"/><Relationship Id="rId3" Type="http://schemas.openxmlformats.org/officeDocument/2006/relationships/slideMaster" Target="slideMasters/slideMaster3.xml"/><Relationship Id="rId214" Type="http://schemas.openxmlformats.org/officeDocument/2006/relationships/slide" Target="slides/slide195.xml"/><Relationship Id="rId235" Type="http://schemas.openxmlformats.org/officeDocument/2006/relationships/theme" Target="theme/theme1.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17FD9-0971-45D1-ABE5-08C4E7F4F052}" type="datetimeFigureOut">
              <a:rPr lang="en-US" smtClean="0"/>
              <a:t>4/17/2022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D1FDF-D17F-4365-A266-0A271AFC3EA7}" type="slidenum">
              <a:rPr lang="en-US" smtClean="0"/>
              <a:t>‹#›</a:t>
            </a:fld>
            <a:endParaRPr lang="en-US"/>
          </a:p>
        </p:txBody>
      </p:sp>
    </p:spTree>
    <p:extLst>
      <p:ext uri="{BB962C8B-B14F-4D97-AF65-F5344CB8AC3E}">
        <p14:creationId xmlns:p14="http://schemas.microsoft.com/office/powerpoint/2010/main" val="425626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0345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87154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89727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67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098928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286951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190</a:t>
            </a:fld>
            <a:endParaRPr lang="en-US">
              <a:solidFill>
                <a:prstClr val="black"/>
              </a:solidFill>
            </a:endParaRPr>
          </a:p>
        </p:txBody>
      </p:sp>
    </p:spTree>
    <p:extLst>
      <p:ext uri="{BB962C8B-B14F-4D97-AF65-F5344CB8AC3E}">
        <p14:creationId xmlns:p14="http://schemas.microsoft.com/office/powerpoint/2010/main" val="109210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380067" y="1552580"/>
            <a:ext cx="13572067"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rgbClr val="2851CC"/>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endParaRPr>
            </a:p>
          </p:txBody>
        </p:sp>
      </p:grpSp>
      <p:sp>
        <p:nvSpPr>
          <p:cNvPr id="4101" name="Rectangle 5"/>
          <p:cNvSpPr>
            <a:spLocks noGrp="1" noChangeArrowheads="1"/>
          </p:cNvSpPr>
          <p:nvPr>
            <p:ph type="ctrTitle" sz="quarter"/>
          </p:nvPr>
        </p:nvSpPr>
        <p:spPr>
          <a:xfrm>
            <a:off x="1725084" y="762000"/>
            <a:ext cx="10363200" cy="1143000"/>
          </a:xfrm>
        </p:spPr>
        <p:txBody>
          <a:bodyPr anchor="b"/>
          <a:lstStyle>
            <a:lvl1pPr>
              <a:defRPr>
                <a:solidFill>
                  <a:srgbClr val="FFCC66"/>
                </a:solidFill>
              </a:defRPr>
            </a:lvl1pPr>
          </a:lstStyle>
          <a:p>
            <a:pPr lvl="0"/>
            <a:r>
              <a:rPr lang="en-US" altLang="en-US" noProof="0" smtClean="0"/>
              <a:t>Click to edit Master title style</a:t>
            </a:r>
          </a:p>
        </p:txBody>
      </p:sp>
      <p:sp>
        <p:nvSpPr>
          <p:cNvPr id="4102" name="Rectangle 6"/>
          <p:cNvSpPr>
            <a:spLocks noGrp="1" noChangeArrowheads="1"/>
          </p:cNvSpPr>
          <p:nvPr>
            <p:ph type="subTitle" sz="quarter" idx="1"/>
          </p:nvPr>
        </p:nvSpPr>
        <p:spPr>
          <a:xfrm>
            <a:off x="914400" y="3429000"/>
            <a:ext cx="8534400" cy="1752600"/>
          </a:xfrm>
        </p:spPr>
        <p:txBody>
          <a:bodyPr anchor="ctr"/>
          <a:lstStyle>
            <a:lvl1pPr marL="0" indent="0" algn="ctr">
              <a:buFontTx/>
              <a:buNone/>
              <a:defRPr>
                <a:solidFill>
                  <a:srgbClr val="FFFFFF"/>
                </a:solidFill>
              </a:defRPr>
            </a:lvl1pPr>
          </a:lstStyle>
          <a:p>
            <a:pPr lvl="0"/>
            <a:r>
              <a:rPr lang="en-US" altLang="en-US" noProof="0" smtClean="0"/>
              <a:t>Click to edit Master subtitle style</a:t>
            </a:r>
          </a:p>
        </p:txBody>
      </p:sp>
      <p:sp>
        <p:nvSpPr>
          <p:cNvPr id="7" name="Rectangle 7"/>
          <p:cNvSpPr>
            <a:spLocks noGrp="1" noChangeArrowheads="1"/>
          </p:cNvSpPr>
          <p:nvPr>
            <p:ph type="dt" sz="quarter" idx="10"/>
          </p:nvPr>
        </p:nvSpPr>
        <p:spPr/>
        <p:txBody>
          <a:bodyPr/>
          <a:lstStyle>
            <a:lvl1pPr>
              <a:defRPr>
                <a:solidFill>
                  <a:srgbClr val="FFFFFF"/>
                </a:solidFill>
              </a:defRPr>
            </a:lvl1pPr>
          </a:lstStyle>
          <a:p>
            <a:pPr>
              <a:defRPr/>
            </a:pPr>
            <a:endParaRPr lang="en-US" altLang="en-US"/>
          </a:p>
        </p:txBody>
      </p:sp>
      <p:sp>
        <p:nvSpPr>
          <p:cNvPr id="8" name="Rectangle 8"/>
          <p:cNvSpPr>
            <a:spLocks noGrp="1" noChangeArrowheads="1"/>
          </p:cNvSpPr>
          <p:nvPr>
            <p:ph type="ftr" sz="quarter" idx="11"/>
          </p:nvPr>
        </p:nvSpPr>
        <p:spPr/>
        <p:txBody>
          <a:bodyPr/>
          <a:lstStyle>
            <a:lvl1pPr>
              <a:defRPr>
                <a:solidFill>
                  <a:srgbClr val="FFFFFF"/>
                </a:solidFill>
              </a:defRPr>
            </a:lvl1pPr>
          </a:lstStyle>
          <a:p>
            <a:pPr>
              <a:defRPr/>
            </a:pPr>
            <a:endParaRPr lang="en-US" altLang="en-US"/>
          </a:p>
        </p:txBody>
      </p:sp>
      <p:sp>
        <p:nvSpPr>
          <p:cNvPr id="9" name="Rectangle 9"/>
          <p:cNvSpPr>
            <a:spLocks noGrp="1" noChangeArrowheads="1"/>
          </p:cNvSpPr>
          <p:nvPr>
            <p:ph type="sldNum" sz="quarter" idx="12"/>
          </p:nvPr>
        </p:nvSpPr>
        <p:spPr/>
        <p:txBody>
          <a:bodyPr/>
          <a:lstStyle>
            <a:lvl1pPr>
              <a:defRPr>
                <a:solidFill>
                  <a:srgbClr val="FFFFFF"/>
                </a:solidFill>
              </a:defRPr>
            </a:lvl1pPr>
          </a:lstStyle>
          <a:p>
            <a:pPr>
              <a:defRPr/>
            </a:pPr>
            <a:fld id="{FFF6462B-E0D7-43DF-84D4-785B8330D2C0}" type="slidenum">
              <a:rPr lang="en-US" altLang="en-US"/>
              <a:pPr>
                <a:defRPr/>
              </a:pPr>
              <a:t>‹#›</a:t>
            </a:fld>
            <a:endParaRPr lang="en-US" altLang="en-US"/>
          </a:p>
        </p:txBody>
      </p:sp>
    </p:spTree>
    <p:extLst>
      <p:ext uri="{BB962C8B-B14F-4D97-AF65-F5344CB8AC3E}">
        <p14:creationId xmlns:p14="http://schemas.microsoft.com/office/powerpoint/2010/main" val="288135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301B7CEE-FF29-43CA-8E01-1A50FAA7B4B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8429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92133B4-5F4A-41D3-B5E2-A2065DDFACD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7462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C04F6273-6E40-4EF0-964D-1E9A0EE10B32}" type="slidenum">
              <a:rPr lang="en-US" altLang="en-US"/>
              <a:pPr>
                <a:defRPr/>
              </a:pPr>
              <a:t>‹#›</a:t>
            </a:fld>
            <a:endParaRPr lang="en-US" altLang="en-US"/>
          </a:p>
        </p:txBody>
      </p:sp>
    </p:spTree>
    <p:extLst>
      <p:ext uri="{BB962C8B-B14F-4D97-AF65-F5344CB8AC3E}">
        <p14:creationId xmlns:p14="http://schemas.microsoft.com/office/powerpoint/2010/main" val="2541648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990FC317-6FAA-4B47-9C3A-7EFD20F8C158}" type="slidenum">
              <a:rPr lang="en-US" altLang="en-US"/>
              <a:pPr>
                <a:defRPr/>
              </a:pPr>
              <a:t>‹#›</a:t>
            </a:fld>
            <a:endParaRPr lang="en-US" altLang="en-US"/>
          </a:p>
        </p:txBody>
      </p:sp>
    </p:spTree>
    <p:extLst>
      <p:ext uri="{BB962C8B-B14F-4D97-AF65-F5344CB8AC3E}">
        <p14:creationId xmlns:p14="http://schemas.microsoft.com/office/powerpoint/2010/main" val="1584717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BC6E4505-6FE9-4F90-BEC6-0D88B17AE728}" type="slidenum">
              <a:rPr lang="en-US" altLang="en-US"/>
              <a:pPr>
                <a:defRPr/>
              </a:pPr>
              <a:t>‹#›</a:t>
            </a:fld>
            <a:endParaRPr lang="en-US" altLang="en-US"/>
          </a:p>
        </p:txBody>
      </p:sp>
    </p:spTree>
    <p:extLst>
      <p:ext uri="{BB962C8B-B14F-4D97-AF65-F5344CB8AC3E}">
        <p14:creationId xmlns:p14="http://schemas.microsoft.com/office/powerpoint/2010/main" val="1053760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4455A045-04BD-442D-8B33-6077EC553036}" type="slidenum">
              <a:rPr lang="en-US" altLang="en-US"/>
              <a:pPr>
                <a:defRPr/>
              </a:pPr>
              <a:t>‹#›</a:t>
            </a:fld>
            <a:endParaRPr lang="en-US" altLang="en-US"/>
          </a:p>
        </p:txBody>
      </p:sp>
    </p:spTree>
    <p:extLst>
      <p:ext uri="{BB962C8B-B14F-4D97-AF65-F5344CB8AC3E}">
        <p14:creationId xmlns:p14="http://schemas.microsoft.com/office/powerpoint/2010/main" val="4176383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0F719D16-BD09-4CEA-8894-79B70C03E733}" type="slidenum">
              <a:rPr lang="en-US" altLang="en-US"/>
              <a:pPr>
                <a:defRPr/>
              </a:pPr>
              <a:t>‹#›</a:t>
            </a:fld>
            <a:endParaRPr lang="en-US" altLang="en-US"/>
          </a:p>
        </p:txBody>
      </p:sp>
    </p:spTree>
    <p:extLst>
      <p:ext uri="{BB962C8B-B14F-4D97-AF65-F5344CB8AC3E}">
        <p14:creationId xmlns:p14="http://schemas.microsoft.com/office/powerpoint/2010/main" val="4110058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40D596E2-0879-4D8E-9EC8-35E6E11761DD}" type="slidenum">
              <a:rPr lang="en-US" altLang="en-US"/>
              <a:pPr>
                <a:defRPr/>
              </a:pPr>
              <a:t>‹#›</a:t>
            </a:fld>
            <a:endParaRPr lang="en-US" altLang="en-US"/>
          </a:p>
        </p:txBody>
      </p:sp>
    </p:spTree>
    <p:extLst>
      <p:ext uri="{BB962C8B-B14F-4D97-AF65-F5344CB8AC3E}">
        <p14:creationId xmlns:p14="http://schemas.microsoft.com/office/powerpoint/2010/main" val="2386480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04580F57-AA45-418F-8C9A-E8B6A82209DF}" type="slidenum">
              <a:rPr lang="en-US" altLang="en-US"/>
              <a:pPr>
                <a:defRPr/>
              </a:pPr>
              <a:t>‹#›</a:t>
            </a:fld>
            <a:endParaRPr lang="en-US" altLang="en-US"/>
          </a:p>
        </p:txBody>
      </p:sp>
    </p:spTree>
    <p:extLst>
      <p:ext uri="{BB962C8B-B14F-4D97-AF65-F5344CB8AC3E}">
        <p14:creationId xmlns:p14="http://schemas.microsoft.com/office/powerpoint/2010/main" val="3427333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EE3DCA00-E7B0-4DDF-97B2-5DD697ECD9C6}" type="slidenum">
              <a:rPr lang="en-US" altLang="en-US"/>
              <a:pPr>
                <a:defRPr/>
              </a:pPr>
              <a:t>‹#›</a:t>
            </a:fld>
            <a:endParaRPr lang="en-US" altLang="en-US"/>
          </a:p>
        </p:txBody>
      </p:sp>
    </p:spTree>
    <p:extLst>
      <p:ext uri="{BB962C8B-B14F-4D97-AF65-F5344CB8AC3E}">
        <p14:creationId xmlns:p14="http://schemas.microsoft.com/office/powerpoint/2010/main" val="31840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F2E093F-6ACB-448E-B777-F008F8E428B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5371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9EDBC999-1CE6-4B0C-AED5-11A6D26086D2}" type="slidenum">
              <a:rPr lang="en-US" altLang="en-US"/>
              <a:pPr>
                <a:defRPr/>
              </a:pPr>
              <a:t>‹#›</a:t>
            </a:fld>
            <a:endParaRPr lang="en-US" altLang="en-US"/>
          </a:p>
        </p:txBody>
      </p:sp>
    </p:spTree>
    <p:extLst>
      <p:ext uri="{BB962C8B-B14F-4D97-AF65-F5344CB8AC3E}">
        <p14:creationId xmlns:p14="http://schemas.microsoft.com/office/powerpoint/2010/main" val="294477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8ADC8BFE-96E5-4D6E-A456-67FBBD867751}" type="slidenum">
              <a:rPr lang="en-US" altLang="en-US"/>
              <a:pPr>
                <a:defRPr/>
              </a:pPr>
              <a:t>‹#›</a:t>
            </a:fld>
            <a:endParaRPr lang="en-US" altLang="en-US"/>
          </a:p>
        </p:txBody>
      </p:sp>
    </p:spTree>
    <p:extLst>
      <p:ext uri="{BB962C8B-B14F-4D97-AF65-F5344CB8AC3E}">
        <p14:creationId xmlns:p14="http://schemas.microsoft.com/office/powerpoint/2010/main" val="2297385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29624645-84D7-4974-92EE-24F3C47198EA}" type="slidenum">
              <a:rPr lang="en-US" altLang="en-US"/>
              <a:pPr>
                <a:defRPr/>
              </a:pPr>
              <a:t>‹#›</a:t>
            </a:fld>
            <a:endParaRPr lang="en-US" altLang="en-US"/>
          </a:p>
        </p:txBody>
      </p:sp>
    </p:spTree>
    <p:extLst>
      <p:ext uri="{BB962C8B-B14F-4D97-AF65-F5344CB8AC3E}">
        <p14:creationId xmlns:p14="http://schemas.microsoft.com/office/powerpoint/2010/main" val="874957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E685864-44D3-46D0-AC63-DECDC6C8277D}" type="slidenum">
              <a:rPr lang="en-US" altLang="en-US"/>
              <a:pPr>
                <a:defRPr/>
              </a:pPr>
              <a:t>‹#›</a:t>
            </a:fld>
            <a:endParaRPr lang="en-US" altLang="en-US"/>
          </a:p>
        </p:txBody>
      </p:sp>
    </p:spTree>
    <p:extLst>
      <p:ext uri="{BB962C8B-B14F-4D97-AF65-F5344CB8AC3E}">
        <p14:creationId xmlns:p14="http://schemas.microsoft.com/office/powerpoint/2010/main" val="3254614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CA7833F4-467C-4FCB-A0EF-066823A0D223}" type="slidenum">
              <a:rPr lang="en-US" altLang="en-US"/>
              <a:pPr>
                <a:defRPr/>
              </a:pPr>
              <a:t>‹#›</a:t>
            </a:fld>
            <a:endParaRPr lang="en-US" altLang="en-US"/>
          </a:p>
        </p:txBody>
      </p:sp>
    </p:spTree>
    <p:extLst>
      <p:ext uri="{BB962C8B-B14F-4D97-AF65-F5344CB8AC3E}">
        <p14:creationId xmlns:p14="http://schemas.microsoft.com/office/powerpoint/2010/main" val="477127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2CEC924-7BC1-4A23-BFAD-A2E8B5572684}" type="slidenum">
              <a:rPr lang="en-US" altLang="en-US"/>
              <a:pPr>
                <a:defRPr/>
              </a:pPr>
              <a:t>‹#›</a:t>
            </a:fld>
            <a:endParaRPr lang="en-US" altLang="en-US"/>
          </a:p>
        </p:txBody>
      </p:sp>
    </p:spTree>
    <p:extLst>
      <p:ext uri="{BB962C8B-B14F-4D97-AF65-F5344CB8AC3E}">
        <p14:creationId xmlns:p14="http://schemas.microsoft.com/office/powerpoint/2010/main" val="3157334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6918FA6-8634-421D-BAA8-CC4327B95BC1}" type="slidenum">
              <a:rPr lang="en-US" altLang="en-US"/>
              <a:pPr>
                <a:defRPr/>
              </a:pPr>
              <a:t>‹#›</a:t>
            </a:fld>
            <a:endParaRPr lang="en-US" altLang="en-US"/>
          </a:p>
        </p:txBody>
      </p:sp>
    </p:spTree>
    <p:extLst>
      <p:ext uri="{BB962C8B-B14F-4D97-AF65-F5344CB8AC3E}">
        <p14:creationId xmlns:p14="http://schemas.microsoft.com/office/powerpoint/2010/main" val="4056590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FF2441D0-C7C2-4A03-9057-B246E1908A61}" type="slidenum">
              <a:rPr lang="en-US" altLang="en-US"/>
              <a:pPr>
                <a:defRPr/>
              </a:pPr>
              <a:t>‹#›</a:t>
            </a:fld>
            <a:endParaRPr lang="en-US" altLang="en-US"/>
          </a:p>
        </p:txBody>
      </p:sp>
    </p:spTree>
    <p:extLst>
      <p:ext uri="{BB962C8B-B14F-4D97-AF65-F5344CB8AC3E}">
        <p14:creationId xmlns:p14="http://schemas.microsoft.com/office/powerpoint/2010/main" val="1334140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E79C27B-B735-4494-97F4-A3619327DE31}" type="slidenum">
              <a:rPr lang="en-US" altLang="en-US"/>
              <a:pPr>
                <a:defRPr/>
              </a:pPr>
              <a:t>‹#›</a:t>
            </a:fld>
            <a:endParaRPr lang="en-US" altLang="en-US"/>
          </a:p>
        </p:txBody>
      </p:sp>
    </p:spTree>
    <p:extLst>
      <p:ext uri="{BB962C8B-B14F-4D97-AF65-F5344CB8AC3E}">
        <p14:creationId xmlns:p14="http://schemas.microsoft.com/office/powerpoint/2010/main" val="4187244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832DD201-4212-4199-A0E2-BBD1F6DBB45D}" type="slidenum">
              <a:rPr lang="en-US" altLang="en-US"/>
              <a:pPr>
                <a:defRPr/>
              </a:pPr>
              <a:t>‹#›</a:t>
            </a:fld>
            <a:endParaRPr lang="en-US" altLang="en-US"/>
          </a:p>
        </p:txBody>
      </p:sp>
    </p:spTree>
    <p:extLst>
      <p:ext uri="{BB962C8B-B14F-4D97-AF65-F5344CB8AC3E}">
        <p14:creationId xmlns:p14="http://schemas.microsoft.com/office/powerpoint/2010/main" val="305918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E4BEFA0-D699-4A39-8012-96DF194C340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18787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B00372A-C261-4EEB-B8C0-3312C52FB04F}" type="slidenum">
              <a:rPr lang="en-US" altLang="en-US"/>
              <a:pPr>
                <a:defRPr/>
              </a:pPr>
              <a:t>‹#›</a:t>
            </a:fld>
            <a:endParaRPr lang="en-US" altLang="en-US"/>
          </a:p>
        </p:txBody>
      </p:sp>
    </p:spTree>
    <p:extLst>
      <p:ext uri="{BB962C8B-B14F-4D97-AF65-F5344CB8AC3E}">
        <p14:creationId xmlns:p14="http://schemas.microsoft.com/office/powerpoint/2010/main" val="330672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4FA3F62-4E53-4D35-A434-4262E0588722}" type="slidenum">
              <a:rPr lang="en-US" altLang="en-US"/>
              <a:pPr>
                <a:defRPr/>
              </a:pPr>
              <a:t>‹#›</a:t>
            </a:fld>
            <a:endParaRPr lang="en-US" altLang="en-US"/>
          </a:p>
        </p:txBody>
      </p:sp>
    </p:spTree>
    <p:extLst>
      <p:ext uri="{BB962C8B-B14F-4D97-AF65-F5344CB8AC3E}">
        <p14:creationId xmlns:p14="http://schemas.microsoft.com/office/powerpoint/2010/main" val="2139328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0FD48AD-8090-4D65-B171-0D073671E995}" type="slidenum">
              <a:rPr lang="en-US" altLang="en-US"/>
              <a:pPr>
                <a:defRPr/>
              </a:pPr>
              <a:t>‹#›</a:t>
            </a:fld>
            <a:endParaRPr lang="en-US" altLang="en-US"/>
          </a:p>
        </p:txBody>
      </p:sp>
    </p:spTree>
    <p:extLst>
      <p:ext uri="{BB962C8B-B14F-4D97-AF65-F5344CB8AC3E}">
        <p14:creationId xmlns:p14="http://schemas.microsoft.com/office/powerpoint/2010/main" val="2990308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6F38476-F322-4DF1-B022-6FCA90557924}" type="slidenum">
              <a:rPr lang="en-US" altLang="en-US"/>
              <a:pPr>
                <a:defRPr/>
              </a:pPr>
              <a:t>‹#›</a:t>
            </a:fld>
            <a:endParaRPr lang="en-US" altLang="en-US"/>
          </a:p>
        </p:txBody>
      </p:sp>
    </p:spTree>
    <p:extLst>
      <p:ext uri="{BB962C8B-B14F-4D97-AF65-F5344CB8AC3E}">
        <p14:creationId xmlns:p14="http://schemas.microsoft.com/office/powerpoint/2010/main" val="3725394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D5C9B4BA-F84B-4F8C-98F9-62A0E2E34060}" type="slidenum">
              <a:rPr lang="en-US" altLang="en-US"/>
              <a:pPr>
                <a:defRPr/>
              </a:pPr>
              <a:t>‹#›</a:t>
            </a:fld>
            <a:endParaRPr lang="en-US" altLang="en-US"/>
          </a:p>
        </p:txBody>
      </p:sp>
    </p:spTree>
    <p:extLst>
      <p:ext uri="{BB962C8B-B14F-4D97-AF65-F5344CB8AC3E}">
        <p14:creationId xmlns:p14="http://schemas.microsoft.com/office/powerpoint/2010/main" val="3423162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5E6AAB3C-48A0-4139-AC48-72E330DDDF8C}" type="slidenum">
              <a:rPr lang="en-US" altLang="en-US"/>
              <a:pPr>
                <a:defRPr/>
              </a:pPr>
              <a:t>‹#›</a:t>
            </a:fld>
            <a:endParaRPr lang="en-US" altLang="en-US"/>
          </a:p>
        </p:txBody>
      </p:sp>
    </p:spTree>
    <p:extLst>
      <p:ext uri="{BB962C8B-B14F-4D97-AF65-F5344CB8AC3E}">
        <p14:creationId xmlns:p14="http://schemas.microsoft.com/office/powerpoint/2010/main" val="2200181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82317E40-A71C-438F-8A9B-3518B0D59F18}" type="slidenum">
              <a:rPr lang="en-US" altLang="en-US"/>
              <a:pPr>
                <a:defRPr/>
              </a:pPr>
              <a:t>‹#›</a:t>
            </a:fld>
            <a:endParaRPr lang="en-US" altLang="en-US"/>
          </a:p>
        </p:txBody>
      </p:sp>
    </p:spTree>
    <p:extLst>
      <p:ext uri="{BB962C8B-B14F-4D97-AF65-F5344CB8AC3E}">
        <p14:creationId xmlns:p14="http://schemas.microsoft.com/office/powerpoint/2010/main" val="1858084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BAA5EDD-F2EF-4F58-BBFD-BB180F9582AD}" type="slidenum">
              <a:rPr lang="en-US" altLang="en-US"/>
              <a:pPr>
                <a:defRPr/>
              </a:pPr>
              <a:t>‹#›</a:t>
            </a:fld>
            <a:endParaRPr lang="en-US" altLang="en-US"/>
          </a:p>
        </p:txBody>
      </p:sp>
    </p:spTree>
    <p:extLst>
      <p:ext uri="{BB962C8B-B14F-4D97-AF65-F5344CB8AC3E}">
        <p14:creationId xmlns:p14="http://schemas.microsoft.com/office/powerpoint/2010/main" val="746611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EB52E16-E39B-40D1-9433-90E08C895272}" type="slidenum">
              <a:rPr lang="en-US" altLang="en-US"/>
              <a:pPr>
                <a:defRPr/>
              </a:pPr>
              <a:t>‹#›</a:t>
            </a:fld>
            <a:endParaRPr lang="en-US" altLang="en-US"/>
          </a:p>
        </p:txBody>
      </p:sp>
    </p:spTree>
    <p:extLst>
      <p:ext uri="{BB962C8B-B14F-4D97-AF65-F5344CB8AC3E}">
        <p14:creationId xmlns:p14="http://schemas.microsoft.com/office/powerpoint/2010/main" val="3517108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5993C515-9CAE-4172-BFCE-FC2195643D64}" type="slidenum">
              <a:rPr lang="en-US" altLang="en-US"/>
              <a:pPr>
                <a:defRPr/>
              </a:pPr>
              <a:t>‹#›</a:t>
            </a:fld>
            <a:endParaRPr lang="en-US" altLang="en-US"/>
          </a:p>
        </p:txBody>
      </p:sp>
    </p:spTree>
    <p:extLst>
      <p:ext uri="{BB962C8B-B14F-4D97-AF65-F5344CB8AC3E}">
        <p14:creationId xmlns:p14="http://schemas.microsoft.com/office/powerpoint/2010/main" val="108611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BAD6063B-CFB3-4703-B922-0B406CC83AA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623909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D5DA797-2F1A-4849-9787-41AB3CEA99DC}" type="slidenum">
              <a:rPr lang="en-US" altLang="en-US"/>
              <a:pPr>
                <a:defRPr/>
              </a:pPr>
              <a:t>‹#›</a:t>
            </a:fld>
            <a:endParaRPr lang="en-US" altLang="en-US"/>
          </a:p>
        </p:txBody>
      </p:sp>
    </p:spTree>
    <p:extLst>
      <p:ext uri="{BB962C8B-B14F-4D97-AF65-F5344CB8AC3E}">
        <p14:creationId xmlns:p14="http://schemas.microsoft.com/office/powerpoint/2010/main" val="2945609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1A9719D-CCF9-4674-BE21-1C2B21BE56FD}" type="slidenum">
              <a:rPr lang="en-US" altLang="en-US"/>
              <a:pPr>
                <a:defRPr/>
              </a:pPr>
              <a:t>‹#›</a:t>
            </a:fld>
            <a:endParaRPr lang="en-US" altLang="en-US"/>
          </a:p>
        </p:txBody>
      </p:sp>
    </p:spTree>
    <p:extLst>
      <p:ext uri="{BB962C8B-B14F-4D97-AF65-F5344CB8AC3E}">
        <p14:creationId xmlns:p14="http://schemas.microsoft.com/office/powerpoint/2010/main" val="3625728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63195C8-B765-44EE-9638-40FA11914C53}" type="slidenum">
              <a:rPr lang="en-US" altLang="en-US"/>
              <a:pPr>
                <a:defRPr/>
              </a:pPr>
              <a:t>‹#›</a:t>
            </a:fld>
            <a:endParaRPr lang="en-US" altLang="en-US"/>
          </a:p>
        </p:txBody>
      </p:sp>
    </p:spTree>
    <p:extLst>
      <p:ext uri="{BB962C8B-B14F-4D97-AF65-F5344CB8AC3E}">
        <p14:creationId xmlns:p14="http://schemas.microsoft.com/office/powerpoint/2010/main" val="3282077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12106A6C-D7E3-4620-B41F-757CD5DB9E7B}" type="slidenum">
              <a:rPr lang="en-US" altLang="en-US"/>
              <a:pPr>
                <a:defRPr/>
              </a:pPr>
              <a:t>‹#›</a:t>
            </a:fld>
            <a:endParaRPr lang="en-US" altLang="en-US"/>
          </a:p>
        </p:txBody>
      </p:sp>
    </p:spTree>
    <p:extLst>
      <p:ext uri="{BB962C8B-B14F-4D97-AF65-F5344CB8AC3E}">
        <p14:creationId xmlns:p14="http://schemas.microsoft.com/office/powerpoint/2010/main" val="1926848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B1A4956-E14D-4E69-B0B1-63367EFE146E}" type="slidenum">
              <a:rPr lang="en-US" altLang="en-US"/>
              <a:pPr>
                <a:defRPr/>
              </a:pPr>
              <a:t>‹#›</a:t>
            </a:fld>
            <a:endParaRPr lang="en-US" altLang="en-US"/>
          </a:p>
        </p:txBody>
      </p:sp>
    </p:spTree>
    <p:extLst>
      <p:ext uri="{BB962C8B-B14F-4D97-AF65-F5344CB8AC3E}">
        <p14:creationId xmlns:p14="http://schemas.microsoft.com/office/powerpoint/2010/main" val="4277066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948A2E1-A51B-4467-9A39-925302B9A1C7}" type="slidenum">
              <a:rPr lang="en-US" altLang="en-US"/>
              <a:pPr>
                <a:defRPr/>
              </a:pPr>
              <a:t>‹#›</a:t>
            </a:fld>
            <a:endParaRPr lang="en-US" altLang="en-US"/>
          </a:p>
        </p:txBody>
      </p:sp>
    </p:spTree>
    <p:extLst>
      <p:ext uri="{BB962C8B-B14F-4D97-AF65-F5344CB8AC3E}">
        <p14:creationId xmlns:p14="http://schemas.microsoft.com/office/powerpoint/2010/main" val="1673374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3B9B0E92-2F2E-4DD1-AB43-E5CCC5FF1E50}" type="slidenum">
              <a:rPr lang="en-US" altLang="en-US"/>
              <a:pPr>
                <a:defRPr/>
              </a:pPr>
              <a:t>‹#›</a:t>
            </a:fld>
            <a:endParaRPr lang="en-US" altLang="en-US"/>
          </a:p>
        </p:txBody>
      </p:sp>
    </p:spTree>
    <p:extLst>
      <p:ext uri="{BB962C8B-B14F-4D97-AF65-F5344CB8AC3E}">
        <p14:creationId xmlns:p14="http://schemas.microsoft.com/office/powerpoint/2010/main" val="60544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EF078503-43CD-4B0C-87D1-07A6460462C9}" type="slidenum">
              <a:rPr lang="en-US" altLang="en-US"/>
              <a:pPr>
                <a:defRPr/>
              </a:pPr>
              <a:t>‹#›</a:t>
            </a:fld>
            <a:endParaRPr lang="en-US" altLang="en-US"/>
          </a:p>
        </p:txBody>
      </p:sp>
    </p:spTree>
    <p:extLst>
      <p:ext uri="{BB962C8B-B14F-4D97-AF65-F5344CB8AC3E}">
        <p14:creationId xmlns:p14="http://schemas.microsoft.com/office/powerpoint/2010/main" val="2406590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D38BE6F-12FA-4936-B8CB-D2A06AEE2EC0}" type="slidenum">
              <a:rPr lang="en-US" altLang="en-US"/>
              <a:pPr>
                <a:defRPr/>
              </a:pPr>
              <a:t>‹#›</a:t>
            </a:fld>
            <a:endParaRPr lang="en-US" altLang="en-US"/>
          </a:p>
        </p:txBody>
      </p:sp>
    </p:spTree>
    <p:extLst>
      <p:ext uri="{BB962C8B-B14F-4D97-AF65-F5344CB8AC3E}">
        <p14:creationId xmlns:p14="http://schemas.microsoft.com/office/powerpoint/2010/main" val="4140880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8"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15E7013B-E720-45F3-8C59-324E887FE952}" type="slidenum">
              <a:rPr lang="en-US" altLang="en-US"/>
              <a:pPr>
                <a:defRPr/>
              </a:pPr>
              <a:t>‹#›</a:t>
            </a:fld>
            <a:endParaRPr lang="en-US" altLang="en-US"/>
          </a:p>
        </p:txBody>
      </p:sp>
    </p:spTree>
    <p:extLst>
      <p:ext uri="{BB962C8B-B14F-4D97-AF65-F5344CB8AC3E}">
        <p14:creationId xmlns:p14="http://schemas.microsoft.com/office/powerpoint/2010/main" val="44997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741219E2-EBB0-49A1-B095-89AB90AF964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790917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1DBB84E-0273-400C-8643-F40BAF82C5DE}" type="slidenum">
              <a:rPr lang="en-US" altLang="en-US"/>
              <a:pPr>
                <a:defRPr/>
              </a:pPr>
              <a:t>‹#›</a:t>
            </a:fld>
            <a:endParaRPr lang="en-US" altLang="en-US"/>
          </a:p>
        </p:txBody>
      </p:sp>
    </p:spTree>
    <p:extLst>
      <p:ext uri="{BB962C8B-B14F-4D97-AF65-F5344CB8AC3E}">
        <p14:creationId xmlns:p14="http://schemas.microsoft.com/office/powerpoint/2010/main" val="3688492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3"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DDF0617-140D-43E4-B7D4-7914E807704F}" type="slidenum">
              <a:rPr lang="en-US" altLang="en-US"/>
              <a:pPr>
                <a:defRPr/>
              </a:pPr>
              <a:t>‹#›</a:t>
            </a:fld>
            <a:endParaRPr lang="en-US" altLang="en-US"/>
          </a:p>
        </p:txBody>
      </p:sp>
    </p:spTree>
    <p:extLst>
      <p:ext uri="{BB962C8B-B14F-4D97-AF65-F5344CB8AC3E}">
        <p14:creationId xmlns:p14="http://schemas.microsoft.com/office/powerpoint/2010/main" val="3656115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AC24B99-750A-471B-BE2B-0232B5C41CA4}" type="slidenum">
              <a:rPr lang="en-US" altLang="en-US"/>
              <a:pPr>
                <a:defRPr/>
              </a:pPr>
              <a:t>‹#›</a:t>
            </a:fld>
            <a:endParaRPr lang="en-US" altLang="en-US"/>
          </a:p>
        </p:txBody>
      </p:sp>
    </p:spTree>
    <p:extLst>
      <p:ext uri="{BB962C8B-B14F-4D97-AF65-F5344CB8AC3E}">
        <p14:creationId xmlns:p14="http://schemas.microsoft.com/office/powerpoint/2010/main" val="2283416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7538F5AE-A8D7-44E1-B54B-DCB4FC8C21AE}" type="slidenum">
              <a:rPr lang="en-US" altLang="en-US"/>
              <a:pPr>
                <a:defRPr/>
              </a:pPr>
              <a:t>‹#›</a:t>
            </a:fld>
            <a:endParaRPr lang="en-US" altLang="en-US"/>
          </a:p>
        </p:txBody>
      </p:sp>
    </p:spTree>
    <p:extLst>
      <p:ext uri="{BB962C8B-B14F-4D97-AF65-F5344CB8AC3E}">
        <p14:creationId xmlns:p14="http://schemas.microsoft.com/office/powerpoint/2010/main" val="18210105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C3077264-BD6B-43A6-9291-90B13BDEFA24}" type="slidenum">
              <a:rPr lang="en-US" altLang="en-US"/>
              <a:pPr>
                <a:defRPr/>
              </a:pPr>
              <a:t>‹#›</a:t>
            </a:fld>
            <a:endParaRPr lang="en-US" altLang="en-US"/>
          </a:p>
        </p:txBody>
      </p:sp>
    </p:spTree>
    <p:extLst>
      <p:ext uri="{BB962C8B-B14F-4D97-AF65-F5344CB8AC3E}">
        <p14:creationId xmlns:p14="http://schemas.microsoft.com/office/powerpoint/2010/main" val="442408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A1A8CC6D-CD8A-4A9E-B02D-F19CDE10FAE0}" type="slidenum">
              <a:rPr lang="en-US" altLang="en-US"/>
              <a:pPr>
                <a:defRPr/>
              </a:pPr>
              <a:t>‹#›</a:t>
            </a:fld>
            <a:endParaRPr lang="en-US" altLang="en-US"/>
          </a:p>
        </p:txBody>
      </p:sp>
    </p:spTree>
    <p:extLst>
      <p:ext uri="{BB962C8B-B14F-4D97-AF65-F5344CB8AC3E}">
        <p14:creationId xmlns:p14="http://schemas.microsoft.com/office/powerpoint/2010/main" val="3088559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809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35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125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738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5F56585-CD5E-4B8B-84B8-29ED74436D1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31237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7535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32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99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729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574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823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3151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6D4F1A34-EFAC-4118-92E1-97DB0261D496}" type="slidenum">
              <a:rPr lang="en-US" altLang="en-US"/>
              <a:pPr>
                <a:defRPr/>
              </a:pPr>
              <a:t>‹#›</a:t>
            </a:fld>
            <a:endParaRPr lang="en-US" altLang="en-US"/>
          </a:p>
        </p:txBody>
      </p:sp>
    </p:spTree>
    <p:extLst>
      <p:ext uri="{BB962C8B-B14F-4D97-AF65-F5344CB8AC3E}">
        <p14:creationId xmlns:p14="http://schemas.microsoft.com/office/powerpoint/2010/main" val="11820578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57431866-655A-492A-B651-C62DDCA57A81}" type="slidenum">
              <a:rPr lang="en-US" altLang="en-US"/>
              <a:pPr>
                <a:defRPr/>
              </a:pPr>
              <a:t>‹#›</a:t>
            </a:fld>
            <a:endParaRPr lang="en-US" altLang="en-US"/>
          </a:p>
        </p:txBody>
      </p:sp>
    </p:spTree>
    <p:extLst>
      <p:ext uri="{BB962C8B-B14F-4D97-AF65-F5344CB8AC3E}">
        <p14:creationId xmlns:p14="http://schemas.microsoft.com/office/powerpoint/2010/main" val="693498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D9186992-51E0-400E-BDFD-03E438095240}" type="slidenum">
              <a:rPr lang="en-US" altLang="en-US"/>
              <a:pPr>
                <a:defRPr/>
              </a:pPr>
              <a:t>‹#›</a:t>
            </a:fld>
            <a:endParaRPr lang="en-US" altLang="en-US"/>
          </a:p>
        </p:txBody>
      </p:sp>
    </p:spTree>
    <p:extLst>
      <p:ext uri="{BB962C8B-B14F-4D97-AF65-F5344CB8AC3E}">
        <p14:creationId xmlns:p14="http://schemas.microsoft.com/office/powerpoint/2010/main" val="964037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9E9CCCA-2E7C-40ED-82CB-AED1C12BC86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21898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214682DD-ABE1-441F-AABB-339D56803AA8}" type="slidenum">
              <a:rPr lang="en-US" altLang="en-US"/>
              <a:pPr>
                <a:defRPr/>
              </a:pPr>
              <a:t>‹#›</a:t>
            </a:fld>
            <a:endParaRPr lang="en-US" altLang="en-US"/>
          </a:p>
        </p:txBody>
      </p:sp>
    </p:spTree>
    <p:extLst>
      <p:ext uri="{BB962C8B-B14F-4D97-AF65-F5344CB8AC3E}">
        <p14:creationId xmlns:p14="http://schemas.microsoft.com/office/powerpoint/2010/main" val="2480643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9D79910-4819-4F8A-9FD3-843EF4F47EB7}" type="slidenum">
              <a:rPr lang="en-US" altLang="en-US"/>
              <a:pPr>
                <a:defRPr/>
              </a:pPr>
              <a:t>‹#›</a:t>
            </a:fld>
            <a:endParaRPr lang="en-US" altLang="en-US"/>
          </a:p>
        </p:txBody>
      </p:sp>
    </p:spTree>
    <p:extLst>
      <p:ext uri="{BB962C8B-B14F-4D97-AF65-F5344CB8AC3E}">
        <p14:creationId xmlns:p14="http://schemas.microsoft.com/office/powerpoint/2010/main" val="3913658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49EAF67C-7A84-42A2-8B54-3E7A65033A76}" type="slidenum">
              <a:rPr lang="en-US" altLang="en-US"/>
              <a:pPr>
                <a:defRPr/>
              </a:pPr>
              <a:t>‹#›</a:t>
            </a:fld>
            <a:endParaRPr lang="en-US" altLang="en-US"/>
          </a:p>
        </p:txBody>
      </p:sp>
    </p:spTree>
    <p:extLst>
      <p:ext uri="{BB962C8B-B14F-4D97-AF65-F5344CB8AC3E}">
        <p14:creationId xmlns:p14="http://schemas.microsoft.com/office/powerpoint/2010/main" val="3566660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5AC03CF9-89C8-4B07-9ED1-2C1EBA5EF569}" type="slidenum">
              <a:rPr lang="en-US" altLang="en-US"/>
              <a:pPr>
                <a:defRPr/>
              </a:pPr>
              <a:t>‹#›</a:t>
            </a:fld>
            <a:endParaRPr lang="en-US" altLang="en-US"/>
          </a:p>
        </p:txBody>
      </p:sp>
    </p:spTree>
    <p:extLst>
      <p:ext uri="{BB962C8B-B14F-4D97-AF65-F5344CB8AC3E}">
        <p14:creationId xmlns:p14="http://schemas.microsoft.com/office/powerpoint/2010/main" val="1024886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AF993BD-5163-4EEA-8BCB-D93B91DDF90C}" type="slidenum">
              <a:rPr lang="en-US" altLang="en-US"/>
              <a:pPr>
                <a:defRPr/>
              </a:pPr>
              <a:t>‹#›</a:t>
            </a:fld>
            <a:endParaRPr lang="en-US" altLang="en-US"/>
          </a:p>
        </p:txBody>
      </p:sp>
    </p:spTree>
    <p:extLst>
      <p:ext uri="{BB962C8B-B14F-4D97-AF65-F5344CB8AC3E}">
        <p14:creationId xmlns:p14="http://schemas.microsoft.com/office/powerpoint/2010/main" val="33492368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B3BA172-F9D1-40C9-A490-5BB883EA3183}" type="slidenum">
              <a:rPr lang="en-US" altLang="en-US"/>
              <a:pPr>
                <a:defRPr/>
              </a:pPr>
              <a:t>‹#›</a:t>
            </a:fld>
            <a:endParaRPr lang="en-US" altLang="en-US"/>
          </a:p>
        </p:txBody>
      </p:sp>
    </p:spTree>
    <p:extLst>
      <p:ext uri="{BB962C8B-B14F-4D97-AF65-F5344CB8AC3E}">
        <p14:creationId xmlns:p14="http://schemas.microsoft.com/office/powerpoint/2010/main" val="3628896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0ED0D30-9761-48A1-B9A2-E2AF8941226A}" type="slidenum">
              <a:rPr lang="en-US" altLang="en-US"/>
              <a:pPr>
                <a:defRPr/>
              </a:pPr>
              <a:t>‹#›</a:t>
            </a:fld>
            <a:endParaRPr lang="en-US" altLang="en-US"/>
          </a:p>
        </p:txBody>
      </p:sp>
    </p:spTree>
    <p:extLst>
      <p:ext uri="{BB962C8B-B14F-4D97-AF65-F5344CB8AC3E}">
        <p14:creationId xmlns:p14="http://schemas.microsoft.com/office/powerpoint/2010/main" val="41269792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C9C8AF7-11CC-46A2-88DC-93875AF2CDA3}" type="slidenum">
              <a:rPr lang="en-US" altLang="en-US"/>
              <a:pPr>
                <a:defRPr/>
              </a:pPr>
              <a:t>‹#›</a:t>
            </a:fld>
            <a:endParaRPr lang="en-US" altLang="en-US"/>
          </a:p>
        </p:txBody>
      </p:sp>
    </p:spTree>
    <p:extLst>
      <p:ext uri="{BB962C8B-B14F-4D97-AF65-F5344CB8AC3E}">
        <p14:creationId xmlns:p14="http://schemas.microsoft.com/office/powerpoint/2010/main" val="3019875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5606DD60-7018-409A-9FE5-45A0FCCA12A8}" type="datetimeFigureOut">
              <a:rPr lang="en-US"/>
              <a:pPr>
                <a:defRPr/>
              </a:pPr>
              <a:t>4/17/2022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34F27BD4-DF6E-4BFD-B4F2-A3CF98565C47}" type="slidenum">
              <a:rPr lang="en-US"/>
              <a:pPr>
                <a:defRPr/>
              </a:pPr>
              <a:t>‹#›</a:t>
            </a:fld>
            <a:endParaRPr lang="en-US"/>
          </a:p>
        </p:txBody>
      </p:sp>
    </p:spTree>
    <p:extLst>
      <p:ext uri="{BB962C8B-B14F-4D97-AF65-F5344CB8AC3E}">
        <p14:creationId xmlns:p14="http://schemas.microsoft.com/office/powerpoint/2010/main" val="204813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609D65B7-BA72-4778-BAD7-7245A8EC7B53}" type="datetimeFigureOut">
              <a:rPr lang="en-US"/>
              <a:pPr>
                <a:defRPr/>
              </a:pPr>
              <a:t>4/17/2022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ahoma" panose="020B0604030504040204" pitchFamily="34" charset="0"/>
                <a:cs typeface="Arial" panose="020B0604020202020204" pitchFamily="34" charset="0"/>
              </a:defRPr>
            </a:lvl1pPr>
          </a:lstStyle>
          <a:p>
            <a:pPr>
              <a:defRPr/>
            </a:pPr>
            <a:fld id="{CC741DEC-F6C4-4F11-AFBF-DA3B70B8BBA4}" type="slidenum">
              <a:rPr lang="en-US" altLang="en-US"/>
              <a:pPr>
                <a:defRPr/>
              </a:pPr>
              <a:t>‹#›</a:t>
            </a:fld>
            <a:endParaRPr lang="en-US" altLang="en-US"/>
          </a:p>
        </p:txBody>
      </p:sp>
    </p:spTree>
    <p:extLst>
      <p:ext uri="{BB962C8B-B14F-4D97-AF65-F5344CB8AC3E}">
        <p14:creationId xmlns:p14="http://schemas.microsoft.com/office/powerpoint/2010/main" val="3872051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2BC6914-7F1B-4F9A-BC78-9B74437F5C9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346233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09BE8FFD-9989-4E67-BA4A-25C800F17B4E}" type="datetimeFigureOut">
              <a:rPr lang="en-US"/>
              <a:pPr>
                <a:defRPr/>
              </a:pPr>
              <a:t>4/17/2022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AABD9F7E-01D4-4DAE-B7A7-F759D6E8FEC5}" type="slidenum">
              <a:rPr lang="en-US"/>
              <a:pPr>
                <a:defRPr/>
              </a:pPr>
              <a:t>‹#›</a:t>
            </a:fld>
            <a:endParaRPr lang="en-US"/>
          </a:p>
        </p:txBody>
      </p:sp>
    </p:spTree>
    <p:extLst>
      <p:ext uri="{BB962C8B-B14F-4D97-AF65-F5344CB8AC3E}">
        <p14:creationId xmlns:p14="http://schemas.microsoft.com/office/powerpoint/2010/main" val="2150498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6693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453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8524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316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33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567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F2B20B83-0325-417D-BE57-1C90B6AAE64A}" type="datetimeFigureOut">
              <a:rPr lang="en-US"/>
              <a:pPr>
                <a:defRPr/>
              </a:pPr>
              <a:t>4/17/2022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b="1">
                <a:latin typeface="Tahoma" panose="020B0604030504040204" pitchFamily="34" charset="0"/>
                <a:cs typeface="+mn-cs"/>
              </a:defRPr>
            </a:lvl1pPr>
          </a:lstStyle>
          <a:p>
            <a:pPr>
              <a:defRPr/>
            </a:pPr>
            <a:fld id="{3300387A-34B8-4D80-9B3E-27811F77190E}" type="slidenum">
              <a:rPr lang="en-US" altLang="en-US"/>
              <a:pPr>
                <a:defRPr/>
              </a:pPr>
              <a:t>‹#›</a:t>
            </a:fld>
            <a:endParaRPr lang="en-US" altLang="en-US"/>
          </a:p>
        </p:txBody>
      </p:sp>
    </p:spTree>
    <p:extLst>
      <p:ext uri="{BB962C8B-B14F-4D97-AF65-F5344CB8AC3E}">
        <p14:creationId xmlns:p14="http://schemas.microsoft.com/office/powerpoint/2010/main" val="3338391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5E06E85E-47AB-4398-AD00-49B4ED422D3B}" type="slidenum">
              <a:rPr lang="en-US" altLang="en-US"/>
              <a:pPr>
                <a:defRPr/>
              </a:pPr>
              <a:t>‹#›</a:t>
            </a:fld>
            <a:endParaRPr lang="en-US" altLang="en-US"/>
          </a:p>
        </p:txBody>
      </p:sp>
    </p:spTree>
    <p:extLst>
      <p:ext uri="{BB962C8B-B14F-4D97-AF65-F5344CB8AC3E}">
        <p14:creationId xmlns:p14="http://schemas.microsoft.com/office/powerpoint/2010/main" val="13633535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2009527D-7CE8-4332-A942-860BBAF789C8}" type="slidenum">
              <a:rPr lang="en-US" altLang="en-US"/>
              <a:pPr>
                <a:defRPr/>
              </a:pPr>
              <a:t>‹#›</a:t>
            </a:fld>
            <a:endParaRPr lang="en-US" altLang="en-US"/>
          </a:p>
        </p:txBody>
      </p:sp>
    </p:spTree>
    <p:extLst>
      <p:ext uri="{BB962C8B-B14F-4D97-AF65-F5344CB8AC3E}">
        <p14:creationId xmlns:p14="http://schemas.microsoft.com/office/powerpoint/2010/main" val="168969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3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26"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7E70B430-A637-41D2-9131-94930449263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9361778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8D1CDD38-B603-4E0E-AAE1-33EA95894575}" type="slidenum">
              <a:rPr lang="en-US" altLang="en-US"/>
              <a:pPr>
                <a:defRPr/>
              </a:pPr>
              <a:t>‹#›</a:t>
            </a:fld>
            <a:endParaRPr lang="en-US" altLang="en-US"/>
          </a:p>
        </p:txBody>
      </p:sp>
    </p:spTree>
    <p:extLst>
      <p:ext uri="{BB962C8B-B14F-4D97-AF65-F5344CB8AC3E}">
        <p14:creationId xmlns:p14="http://schemas.microsoft.com/office/powerpoint/2010/main" val="3088146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B774E886-A72B-4464-8BAC-1339C4B3DFEB}" type="slidenum">
              <a:rPr lang="en-US" altLang="en-US"/>
              <a:pPr>
                <a:defRPr/>
              </a:pPr>
              <a:t>‹#›</a:t>
            </a:fld>
            <a:endParaRPr lang="en-US" altLang="en-US"/>
          </a:p>
        </p:txBody>
      </p:sp>
    </p:spTree>
    <p:extLst>
      <p:ext uri="{BB962C8B-B14F-4D97-AF65-F5344CB8AC3E}">
        <p14:creationId xmlns:p14="http://schemas.microsoft.com/office/powerpoint/2010/main" val="12705179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5457E48-2C5F-498E-80F4-4B9F4687A172}" type="slidenum">
              <a:rPr lang="en-US" altLang="en-US"/>
              <a:pPr>
                <a:defRPr/>
              </a:pPr>
              <a:t>‹#›</a:t>
            </a:fld>
            <a:endParaRPr lang="en-US" altLang="en-US"/>
          </a:p>
        </p:txBody>
      </p:sp>
    </p:spTree>
    <p:extLst>
      <p:ext uri="{BB962C8B-B14F-4D97-AF65-F5344CB8AC3E}">
        <p14:creationId xmlns:p14="http://schemas.microsoft.com/office/powerpoint/2010/main" val="2605578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F01BD904-3248-4E6E-822A-FA5EF853CF9D}" type="slidenum">
              <a:rPr lang="en-US" altLang="en-US"/>
              <a:pPr>
                <a:defRPr/>
              </a:pPr>
              <a:t>‹#›</a:t>
            </a:fld>
            <a:endParaRPr lang="en-US" altLang="en-US"/>
          </a:p>
        </p:txBody>
      </p:sp>
    </p:spTree>
    <p:extLst>
      <p:ext uri="{BB962C8B-B14F-4D97-AF65-F5344CB8AC3E}">
        <p14:creationId xmlns:p14="http://schemas.microsoft.com/office/powerpoint/2010/main" val="12219457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EAC9CB6B-2DF8-4670-8A13-903071272359}" type="slidenum">
              <a:rPr lang="en-US" altLang="en-US"/>
              <a:pPr>
                <a:defRPr/>
              </a:pPr>
              <a:t>‹#›</a:t>
            </a:fld>
            <a:endParaRPr lang="en-US" altLang="en-US"/>
          </a:p>
        </p:txBody>
      </p:sp>
    </p:spTree>
    <p:extLst>
      <p:ext uri="{BB962C8B-B14F-4D97-AF65-F5344CB8AC3E}">
        <p14:creationId xmlns:p14="http://schemas.microsoft.com/office/powerpoint/2010/main" val="34638479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0F535AE6-EAB1-4C5A-976D-D8AFCD496924}" type="slidenum">
              <a:rPr lang="en-US" altLang="en-US"/>
              <a:pPr>
                <a:defRPr/>
              </a:pPr>
              <a:t>‹#›</a:t>
            </a:fld>
            <a:endParaRPr lang="en-US" altLang="en-US"/>
          </a:p>
        </p:txBody>
      </p:sp>
    </p:spTree>
    <p:extLst>
      <p:ext uri="{BB962C8B-B14F-4D97-AF65-F5344CB8AC3E}">
        <p14:creationId xmlns:p14="http://schemas.microsoft.com/office/powerpoint/2010/main" val="2640080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65BAAEF8-5FA5-4F5B-9C5F-2DA16F94336D}" type="slidenum">
              <a:rPr lang="en-US" altLang="en-US"/>
              <a:pPr>
                <a:defRPr/>
              </a:pPr>
              <a:t>‹#›</a:t>
            </a:fld>
            <a:endParaRPr lang="en-US" altLang="en-US"/>
          </a:p>
        </p:txBody>
      </p:sp>
    </p:spTree>
    <p:extLst>
      <p:ext uri="{BB962C8B-B14F-4D97-AF65-F5344CB8AC3E}">
        <p14:creationId xmlns:p14="http://schemas.microsoft.com/office/powerpoint/2010/main" val="31676127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CFBC5912-CE59-4ECA-A277-4729AA5ED6A7}" type="slidenum">
              <a:rPr lang="en-US" altLang="en-US"/>
              <a:pPr>
                <a:defRPr/>
              </a:pPr>
              <a:t>‹#›</a:t>
            </a:fld>
            <a:endParaRPr lang="en-US" altLang="en-US"/>
          </a:p>
        </p:txBody>
      </p:sp>
    </p:spTree>
    <p:extLst>
      <p:ext uri="{BB962C8B-B14F-4D97-AF65-F5344CB8AC3E}">
        <p14:creationId xmlns:p14="http://schemas.microsoft.com/office/powerpoint/2010/main" val="35717237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8260A6AE-2B22-44FF-A14B-0FA7533F61A7}" type="slidenum">
              <a:rPr lang="en-US" altLang="en-US"/>
              <a:pPr>
                <a:defRPr/>
              </a:pPr>
              <a:t>‹#›</a:t>
            </a:fld>
            <a:endParaRPr lang="en-US" altLang="en-US"/>
          </a:p>
        </p:txBody>
      </p:sp>
    </p:spTree>
    <p:extLst>
      <p:ext uri="{BB962C8B-B14F-4D97-AF65-F5344CB8AC3E}">
        <p14:creationId xmlns:p14="http://schemas.microsoft.com/office/powerpoint/2010/main" val="4987845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65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8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8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12177184" cy="6845300"/>
            <a:chOff x="0" y="1"/>
            <a:chExt cx="5753" cy="4312"/>
          </a:xfrm>
        </p:grpSpPr>
        <p:sp>
          <p:nvSpPr>
            <p:cNvPr id="3075"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2851CC"/>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3076"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endParaRPr>
            </a:p>
          </p:txBody>
        </p:sp>
      </p:grpSp>
      <p:sp>
        <p:nvSpPr>
          <p:cNvPr id="3077" name="Rectangle 5"/>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8" name="Rectangle 6"/>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9" name="Rectangle 7"/>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b="0">
                <a:effectLst/>
                <a:latin typeface="+mn-lt"/>
              </a:defRPr>
            </a:lvl1pPr>
          </a:lstStyle>
          <a:p>
            <a:pPr fontAlgn="base">
              <a:spcBef>
                <a:spcPct val="0"/>
              </a:spcBef>
              <a:spcAft>
                <a:spcPct val="0"/>
              </a:spcAft>
              <a:defRPr/>
            </a:pPr>
            <a:endParaRPr lang="en-US" altLang="en-US">
              <a:solidFill>
                <a:srgbClr val="FFFFFF"/>
              </a:solidFill>
            </a:endParaRPr>
          </a:p>
        </p:txBody>
      </p:sp>
      <p:sp>
        <p:nvSpPr>
          <p:cNvPr id="3080" name="Rectangle 8"/>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b="0">
                <a:effectLst/>
                <a:latin typeface="+mn-lt"/>
              </a:defRPr>
            </a:lvl1pPr>
          </a:lstStyle>
          <a:p>
            <a:pPr fontAlgn="base">
              <a:spcBef>
                <a:spcPct val="0"/>
              </a:spcBef>
              <a:spcAft>
                <a:spcPct val="0"/>
              </a:spcAft>
              <a:defRPr/>
            </a:pPr>
            <a:endParaRPr lang="en-US" altLang="en-US">
              <a:solidFill>
                <a:srgbClr val="FFFFFF"/>
              </a:solidFill>
            </a:endParaRPr>
          </a:p>
        </p:txBody>
      </p:sp>
      <p:sp>
        <p:nvSpPr>
          <p:cNvPr id="3081" name="Rectangle 9"/>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b="0">
                <a:effectLst/>
                <a:latin typeface="+mn-lt"/>
              </a:defRPr>
            </a:lvl1pPr>
          </a:lstStyle>
          <a:p>
            <a:pPr fontAlgn="base">
              <a:spcBef>
                <a:spcPct val="0"/>
              </a:spcBef>
              <a:spcAft>
                <a:spcPct val="0"/>
              </a:spcAft>
              <a:defRPr/>
            </a:pPr>
            <a:fld id="{BDEF365F-E13E-463A-AA1D-9D9EAFA4F263}"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413027153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Char char="•"/>
        <a:defRPr sz="32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Char char="•"/>
        <a:defRPr sz="32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A818B7E1-6E51-439D-8978-AA00A68A3824}" type="datetimeFigureOut">
              <a:rPr lang="en-US"/>
              <a:pPr>
                <a:defRPr/>
              </a:pPr>
              <a:t>4/17/2022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cs typeface="+mn-cs"/>
              </a:defRPr>
            </a:lvl1pPr>
          </a:lstStyle>
          <a:p>
            <a:pPr>
              <a:defRPr/>
            </a:pPr>
            <a:fld id="{6261DA6C-C328-478D-A5FE-F9AADCE4C61B}" type="slidenum">
              <a:rPr lang="en-US"/>
              <a:pPr>
                <a:defRPr/>
              </a:pPr>
              <a:t>‹#›</a:t>
            </a:fld>
            <a:endParaRPr lang="en-US"/>
          </a:p>
        </p:txBody>
      </p:sp>
    </p:spTree>
    <p:extLst>
      <p:ext uri="{BB962C8B-B14F-4D97-AF65-F5344CB8AC3E}">
        <p14:creationId xmlns:p14="http://schemas.microsoft.com/office/powerpoint/2010/main" val="2475455688"/>
      </p:ext>
    </p:extLst>
  </p:cSld>
  <p:clrMap bg1="lt1" tx1="dk1" bg2="lt2" tx2="dk2" accent1="accent1" accent2="accent2" accent3="accent3" accent4="accent4" accent5="accent5" accent6="accent6" hlink="hlink" folHlink="folHlink"/>
  <p:sldLayoutIdLst>
    <p:sldLayoutId id="214748376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466710"/>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509048"/>
      </p:ext>
    </p:extLst>
  </p:cSld>
  <p:clrMap bg1="lt1" tx1="dk1" bg2="lt2" tx2="dk2" accent1="accent1" accent2="accent2" accent3="accent3" accent4="accent4" accent5="accent5" accent6="accent6" hlink="hlink" folHlink="folHlink"/>
  <p:sldLayoutIdLst>
    <p:sldLayoutId id="21474837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078882"/>
      </p:ext>
    </p:extLst>
  </p:cSld>
  <p:clrMap bg1="lt1" tx1="dk1" bg2="lt2" tx2="dk2" accent1="accent1" accent2="accent2" accent3="accent3" accent4="accent4" accent5="accent5" accent6="accent6" hlink="hlink" folHlink="folHlink"/>
  <p:sldLayoutIdLst>
    <p:sldLayoutId id="21474837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413880"/>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176618"/>
      </p:ext>
    </p:extLst>
  </p:cSld>
  <p:clrMap bg1="lt1" tx1="dk1" bg2="lt2" tx2="dk2" accent1="accent1" accent2="accent2" accent3="accent3" accent4="accent4" accent5="accent5" accent6="accent6" hlink="hlink" folHlink="folHlink"/>
  <p:sldLayoutIdLst>
    <p:sldLayoutId id="21474837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604697"/>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39B408AD-81C6-449B-AC81-8E883302E59C}" type="datetimeFigureOut">
              <a:rPr lang="en-US"/>
              <a:pPr>
                <a:defRPr/>
              </a:pPr>
              <a:t>4/17/2022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6656210A-200C-4723-9380-79E8AE3EEFF1}"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7014071"/>
      </p:ext>
    </p:extLst>
  </p:cSld>
  <p:clrMap bg1="lt1" tx1="dk1" bg2="lt2" tx2="dk2" accent1="accent1" accent2="accent2" accent3="accent3" accent4="accent4" accent5="accent5" accent6="accent6" hlink="hlink" folHlink="folHlink"/>
  <p:sldLayoutIdLst>
    <p:sldLayoutId id="214748377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53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mn-cs"/>
              </a:defRPr>
            </a:lvl1pPr>
          </a:lstStyle>
          <a:p>
            <a:pPr fontAlgn="base">
              <a:spcBef>
                <a:spcPct val="0"/>
              </a:spcBef>
              <a:spcAft>
                <a:spcPct val="0"/>
              </a:spcAft>
              <a:defRPr/>
            </a:pPr>
            <a:fld id="{9BC3493E-55E0-415C-BCB8-9FBFF38BEBF8}"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50963170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5265"/>
      </p:ext>
    </p:extLst>
  </p:cSld>
  <p:clrMap bg1="lt1" tx1="dk1" bg2="lt2" tx2="dk2" accent1="accent1" accent2="accent2" accent3="accent3" accent4="accent4" accent5="accent5" accent6="accent6" hlink="hlink" folHlink="folHlink"/>
  <p:sldLayoutIdLst>
    <p:sldLayoutId id="21474837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a:cs typeface="+mn-cs"/>
              </a:defRPr>
            </a:lvl1pPr>
          </a:lstStyle>
          <a:p>
            <a:pPr fontAlgn="base">
              <a:spcBef>
                <a:spcPct val="0"/>
              </a:spcBef>
              <a:spcAft>
                <a:spcPct val="0"/>
              </a:spcAft>
              <a:defRPr/>
            </a:pPr>
            <a:fld id="{FB593CBD-4BB7-4BCC-9F58-C070CD9D16DB}"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1639010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68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6813"/>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68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a:defRPr>
            </a:lvl1pPr>
          </a:lstStyle>
          <a:p>
            <a:pPr fontAlgn="base">
              <a:spcBef>
                <a:spcPct val="0"/>
              </a:spcBef>
              <a:spcAft>
                <a:spcPct val="0"/>
              </a:spcAft>
              <a:defRPr/>
            </a:pPr>
            <a:fld id="{FE10B6A1-8296-4C37-95E2-7462FD253D0A}"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41164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a:defRPr>
            </a:lvl1pPr>
          </a:lstStyle>
          <a:p>
            <a:pPr fontAlgn="base">
              <a:spcBef>
                <a:spcPct val="0"/>
              </a:spcBef>
              <a:spcAft>
                <a:spcPct val="0"/>
              </a:spcAft>
              <a:defRPr/>
            </a:pPr>
            <a:fld id="{FB23C529-29D3-499A-8307-7801A0649D9D}"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514849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Tahoma" panose="020B0604030504040204" pitchFamily="34" charset="0"/>
                <a:cs typeface="+mn-cs"/>
              </a:defRPr>
            </a:lvl1pPr>
          </a:lstStyle>
          <a:p>
            <a:pPr eaLnBrk="0" fontAlgn="base" hangingPunct="0">
              <a:spcBef>
                <a:spcPct val="0"/>
              </a:spcBef>
              <a:spcAft>
                <a:spcPct val="0"/>
              </a:spcAft>
              <a:defRPr/>
            </a:pPr>
            <a:fld id="{A0BE24B8-A3F9-4EB2-BAF0-C396AE45C7E6}"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5493108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44DCA-A0D4-4979-924F-E4CBFB5E7D31}"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E62D2-305D-4C37-9702-C1F5C715B8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5784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b="0">
                <a:solidFill>
                  <a:srgbClr val="000000"/>
                </a:solidFill>
                <a:latin typeface="+mn-lt"/>
                <a:cs typeface="+mn-cs"/>
              </a:defRPr>
            </a:lvl1pPr>
          </a:lstStyle>
          <a:p>
            <a:pPr fontAlgn="base">
              <a:spcBef>
                <a:spcPct val="0"/>
              </a:spcBef>
              <a:spcAft>
                <a:spcPct val="0"/>
              </a:spcAft>
              <a:defRPr/>
            </a:pPr>
            <a:fld id="{E72B449C-186B-431D-B50C-9EA5F4DF31E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3363243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1E3E14C8-380A-421C-97F8-DC1D4C629190}" type="datetimeFigureOut">
              <a:rPr lang="en-US"/>
              <a:pPr>
                <a:defRPr/>
              </a:pPr>
              <a:t>4/17/2022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cs typeface="+mn-cs"/>
              </a:defRPr>
            </a:lvl1pPr>
          </a:lstStyle>
          <a:p>
            <a:pPr>
              <a:defRPr/>
            </a:pPr>
            <a:fld id="{857621AA-6CD8-4EDF-8247-1D925A28CA27}" type="slidenum">
              <a:rPr lang="en-US"/>
              <a:pPr>
                <a:defRPr/>
              </a:pPr>
              <a:t>‹#›</a:t>
            </a:fld>
            <a:endParaRPr lang="en-US"/>
          </a:p>
        </p:txBody>
      </p:sp>
    </p:spTree>
    <p:extLst>
      <p:ext uri="{BB962C8B-B14F-4D97-AF65-F5344CB8AC3E}">
        <p14:creationId xmlns:p14="http://schemas.microsoft.com/office/powerpoint/2010/main" val="1112215369"/>
      </p:ext>
    </p:extLst>
  </p:cSld>
  <p:clrMap bg1="lt1" tx1="dk1" bg2="lt2" tx2="dk2" accent1="accent1" accent2="accent2" accent3="accent3" accent4="accent4" accent5="accent5" accent6="accent6" hlink="hlink" folHlink="folHlink"/>
  <p:sldLayoutIdLst>
    <p:sldLayoutId id="214748374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3C668D5A-5931-40CA-863F-29B56A885653}" type="datetimeFigureOut">
              <a:rPr lang="en-US"/>
              <a:pPr>
                <a:defRPr/>
              </a:pPr>
              <a:t>4/17/2022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mn-cs"/>
              </a:defRPr>
            </a:lvl1pPr>
          </a:lstStyle>
          <a:p>
            <a:pPr fontAlgn="base">
              <a:spcBef>
                <a:spcPct val="0"/>
              </a:spcBef>
              <a:spcAft>
                <a:spcPct val="0"/>
              </a:spcAft>
              <a:defRPr/>
            </a:pPr>
            <a:fld id="{91D54C98-C151-4947-B31B-9577FCFC3682}"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50692897"/>
      </p:ext>
    </p:extLst>
  </p:cSld>
  <p:clrMap bg1="lt1" tx1="dk1" bg2="lt2" tx2="dk2" accent1="accent1" accent2="accent2" accent3="accent3" accent4="accent4" accent5="accent5" accent6="accent6" hlink="hlink" folHlink="folHlink"/>
  <p:sldLayoutIdLst>
    <p:sldLayoutId id="214748374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3.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3.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3.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3.xml"/></Relationships>
</file>

<file path=ppt/slides/_rels/slide1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4.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4.xml"/></Relationships>
</file>

<file path=ppt/slides/_rels/slide1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4.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4.xml"/></Relationships>
</file>

<file path=ppt/slides/_rels/slide1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4.xml"/></Relationships>
</file>

<file path=ppt/slides/_rels/slide1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4.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4.xml"/></Relationships>
</file>

<file path=ppt/slides/_rels/slide1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4.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5.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5.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5.xml"/></Relationships>
</file>

<file path=ppt/slides/_rels/slide1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5.xml"/></Relationships>
</file>

<file path=ppt/slides/_rels/slide1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5.xml"/></Relationships>
</file>

<file path=ppt/slides/_rels/slide1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5.xml"/></Relationships>
</file>

<file path=ppt/slides/_rels/slide1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5.xml"/></Relationships>
</file>

<file path=ppt/slides/_rels/slide1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5.xml"/></Relationships>
</file>

<file path=ppt/slides/_rels/slide1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1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5.xml"/></Relationships>
</file>

<file path=ppt/slides/_rels/slide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5.xml"/></Relationships>
</file>

<file path=ppt/slides/_rels/slide1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5.xml"/></Relationships>
</file>

<file path=ppt/slides/_rels/slide1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5.xml"/></Relationships>
</file>

<file path=ppt/slides/_rels/slide1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5.xml"/></Relationships>
</file>

<file path=ppt/slides/_rels/slide1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5.xml"/></Relationships>
</file>

<file path=ppt/slides/_rels/slide1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5.xml"/></Relationships>
</file>

<file path=ppt/slides/_rels/slide1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5.xml"/></Relationships>
</file>

<file path=ppt/slides/_rels/slide1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5.xml"/></Relationships>
</file>

<file path=ppt/slides/_rels/slide1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9.xml"/></Relationships>
</file>

<file path=ppt/slides/_rels/slide1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1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6.xml"/></Relationships>
</file>

<file path=ppt/slides/_rels/slide1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9.xml"/></Relationships>
</file>

<file path=ppt/slides/_rels/slide20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6.xml"/></Relationships>
</file>

<file path=ppt/slides/_rels/slide2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6.xml"/></Relationships>
</file>

<file path=ppt/slides/_rels/slide2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6.xml"/></Relationships>
</file>

<file path=ppt/slides/_rels/slide2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6.xml"/></Relationships>
</file>

<file path=ppt/slides/_rels/slide2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6.xml"/></Relationships>
</file>

<file path=ppt/slides/_rels/slide2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6.xml"/></Relationships>
</file>

<file path=ppt/slides/_rels/slide2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9.xml"/></Relationships>
</file>

<file path=ppt/slides/_rels/slide21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7.xml"/></Relationships>
</file>

<file path=ppt/slides/_rels/slide2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7.xml"/></Relationships>
</file>

<file path=ppt/slides/_rels/slide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1.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2.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2.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2.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3.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3.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3.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3.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3.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3.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3.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3.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3.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3.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04622" y="282223"/>
            <a:ext cx="3454400" cy="1938992"/>
          </a:xfrm>
          <a:prstGeom prst="rect">
            <a:avLst/>
          </a:prstGeom>
          <a:noFill/>
        </p:spPr>
        <p:txBody>
          <a:bodyPr>
            <a:spAutoFit/>
          </a:bodyPr>
          <a:lstStyle/>
          <a:p>
            <a:pPr algn="ctr">
              <a:defRPr/>
            </a:pPr>
            <a:r>
              <a:rPr lang="en-US" sz="4000" b="1" dirty="0">
                <a:solidFill>
                  <a:srgbClr val="000000"/>
                </a:solidFill>
                <a:effectLst>
                  <a:reflection blurRad="6350" stA="55000" endA="300" endPos="45500" dir="5400000" sy="-100000" algn="bl" rotWithShape="0"/>
                </a:effectLst>
                <a:latin typeface="Script MT Bold" panose="03040602040607080904" pitchFamily="66" charset="0"/>
                <a:cs typeface="Arial" panose="020B0604020202020204" pitchFamily="34" charset="0"/>
              </a:rPr>
              <a:t>WELCOME TO OUR SERVICES</a:t>
            </a:r>
          </a:p>
        </p:txBody>
      </p:sp>
    </p:spTree>
    <p:extLst>
      <p:ext uri="{BB962C8B-B14F-4D97-AF65-F5344CB8AC3E}">
        <p14:creationId xmlns:p14="http://schemas.microsoft.com/office/powerpoint/2010/main" val="1650073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420867"/>
      </p:ext>
    </p:extLst>
  </p:cSld>
  <p:clrMapOvr>
    <a:masterClrMapping/>
  </p:clrMapOvr>
  <p:transition advClick="0" advTm="60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- 4.1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56809299"/>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- 4.2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05489932"/>
      </p:ext>
    </p:extLst>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- 4.3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28643558"/>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- 4.4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56527996"/>
      </p:ext>
    </p:extLst>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151219-rememb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43200" y="4553146"/>
            <a:ext cx="8078771" cy="523220"/>
          </a:xfrm>
          <a:prstGeom prst="rect">
            <a:avLst/>
          </a:prstGeom>
          <a:noFill/>
        </p:spPr>
        <p:txBody>
          <a:bodyPr wrap="square" rtlCol="0">
            <a:spAutoFit/>
          </a:bodyPr>
          <a:lstStyle/>
          <a:p>
            <a:pPr algn="ctr"/>
            <a:r>
              <a:rPr lang="en-US" sz="2800" b="1" dirty="0" smtClean="0">
                <a:solidFill>
                  <a:prstClr val="white"/>
                </a:solidFill>
                <a:latin typeface="Arial" panose="020B0604020202020204" pitchFamily="34" charset="0"/>
                <a:cs typeface="Arial" panose="020B0604020202020204" pitchFamily="34" charset="0"/>
              </a:rPr>
              <a:t>REMARKS BY JIM INGRAM</a:t>
            </a: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625045"/>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Image result for eating the Lord's Supper"/>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3"/>
          <p:cNvSpPr txBox="1">
            <a:spLocks noChangeArrowheads="1"/>
          </p:cNvSpPr>
          <p:nvPr/>
        </p:nvSpPr>
        <p:spPr bwMode="auto">
          <a:xfrm>
            <a:off x="990600" y="3814763"/>
            <a:ext cx="97536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a:solidFill>
                  <a:srgbClr val="FFFFFF"/>
                </a:solidFill>
                <a:latin typeface="Arial" panose="020B0604020202020204" pitchFamily="34" charset="0"/>
                <a:cs typeface="Arial" panose="020B0604020202020204" pitchFamily="34" charset="0"/>
              </a:rPr>
              <a:t>“As often as you eat this bread and drink this cup, you proclaim the Lord’s death….”                                                   1 Corinthians 11:26</a:t>
            </a:r>
          </a:p>
        </p:txBody>
      </p:sp>
    </p:spTree>
    <p:extLst>
      <p:ext uri="{BB962C8B-B14F-4D97-AF65-F5344CB8AC3E}">
        <p14:creationId xmlns:p14="http://schemas.microsoft.com/office/powerpoint/2010/main" val="3978286803"/>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
        <p:nvSpPr>
          <p:cNvPr id="2" name="TextBox 1"/>
          <p:cNvSpPr txBox="1"/>
          <p:nvPr/>
        </p:nvSpPr>
        <p:spPr>
          <a:xfrm>
            <a:off x="1284270" y="544530"/>
            <a:ext cx="9359757" cy="646331"/>
          </a:xfrm>
          <a:prstGeom prst="rect">
            <a:avLst/>
          </a:prstGeom>
          <a:noFill/>
        </p:spPr>
        <p:txBody>
          <a:bodyPr wrap="square" rtlCol="0">
            <a:spAutoFit/>
          </a:bodyPr>
          <a:lstStyle/>
          <a:p>
            <a:pPr algn="ctr"/>
            <a:r>
              <a:rPr lang="en-US" sz="3600" b="1" dirty="0" smtClean="0">
                <a:solidFill>
                  <a:schemeClr val="bg1"/>
                </a:solidFill>
                <a:latin typeface="Arial" panose="020B0604020202020204" pitchFamily="34" charset="0"/>
                <a:cs typeface="Arial" panose="020B0604020202020204" pitchFamily="34" charset="0"/>
              </a:rPr>
              <a:t>SING THE CHORUS FIRST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782141"/>
      </p:ext>
    </p:extLst>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7008032"/>
      </p:ext>
    </p:extLst>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73148908"/>
      </p:ext>
    </p:extLst>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77543901"/>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noChangeArrowheads="1"/>
          </p:cNvSpPr>
          <p:nvPr>
            <p:ph type="title"/>
          </p:nvPr>
        </p:nvSpPr>
        <p:spPr/>
        <p:txBody>
          <a:bodyPr/>
          <a:lstStyle/>
          <a:p>
            <a:pPr eaLnBrk="1" hangingPunct="1"/>
            <a:endParaRPr lang="en-US" altLang="en-US" smtClean="0"/>
          </a:p>
        </p:txBody>
      </p:sp>
      <p:pic>
        <p:nvPicPr>
          <p:cNvPr id="119811" name="Picture 2" descr="It's Time for Worship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4310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46538411"/>
      </p:ext>
    </p:extLst>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52352355"/>
      </p:ext>
    </p:extLst>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2196842"/>
      </p:ext>
    </p:extLst>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87823249"/>
      </p:ext>
    </p:extLst>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55146929"/>
      </p:ext>
    </p:extLst>
  </p:cSld>
  <p:clrMapOvr>
    <a:masterClrMapping/>
  </p:clrMapOvr>
  <p:transition>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58615333"/>
      </p:ext>
    </p:extLst>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785742434"/>
      </p:ext>
    </p:extLst>
  </p:cSld>
  <p:clrMapOvr>
    <a:masterClrMapping/>
  </p:clrMapOvr>
  <p:transition>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62789099"/>
      </p:ext>
    </p:extLst>
  </p:cSld>
  <p:clrMapOvr>
    <a:masterClrMapping/>
  </p:clrMapOvr>
  <p:transition>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69025580"/>
      </p:ext>
    </p:extLst>
  </p:cSld>
  <p:clrMapOvr>
    <a:masterClrMapping/>
  </p:clrMapOvr>
  <p:transition>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157 - At The Cross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a:t>
            </a:r>
            <a:r>
              <a:rPr lang="en-US" dirty="0" smtClean="0">
                <a:solidFill>
                  <a:prstClr val="black"/>
                </a:solidFill>
              </a:rPr>
              <a:t>Song</a:t>
            </a:r>
            <a:endParaRPr lang="en-US" dirty="0">
              <a:solidFill>
                <a:prstClr val="black"/>
              </a:solidFill>
            </a:endParaRPr>
          </a:p>
        </p:txBody>
      </p:sp>
    </p:spTree>
    <p:extLst>
      <p:ext uri="{BB962C8B-B14F-4D97-AF65-F5344CB8AC3E}">
        <p14:creationId xmlns:p14="http://schemas.microsoft.com/office/powerpoint/2010/main" val="16454886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794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972052607"/>
      </p:ext>
    </p:extLst>
  </p:cSld>
  <p:clrMapOvr>
    <a:masterClrMapping/>
  </p:clrMapOvr>
  <p:transition>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77609510"/>
      </p:ext>
    </p:extLst>
  </p:cSld>
  <p:clrMapOvr>
    <a:masterClrMapping/>
  </p:clrMapOvr>
  <p:transition>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32277074"/>
      </p:ext>
    </p:extLst>
  </p:cSld>
  <p:clrMapOvr>
    <a:masterClrMapping/>
  </p:clrMapOvr>
  <p:transition>
    <p:wipe dir="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44133161"/>
      </p:ext>
    </p:extLst>
  </p:cSld>
  <p:clrMapOvr>
    <a:masterClrMapping/>
  </p:clrMapOvr>
  <p:transition>
    <p:wipe dir="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- 1.4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18482130"/>
      </p:ext>
    </p:extLst>
  </p:cSld>
  <p:clrMapOvr>
    <a:masterClrMapping/>
  </p:clrMapOvr>
  <p:transition>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42228792"/>
      </p:ext>
    </p:extLst>
  </p:cSld>
  <p:clrMapOvr>
    <a:masterClrMapping/>
  </p:clrMapOvr>
  <p:transition>
    <p:wipe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37757684"/>
      </p:ext>
    </p:extLst>
  </p:cSld>
  <p:clrMapOvr>
    <a:masterClrMapping/>
  </p:clrMapOvr>
  <p:transition>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03912461"/>
      </p:ext>
    </p:extLst>
  </p:cSld>
  <p:clrMapOvr>
    <a:masterClrMapping/>
  </p:clrMapOvr>
  <p:transition>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622953023"/>
      </p:ext>
    </p:extLst>
  </p:cSld>
  <p:clrMapOvr>
    <a:masterClrMapping/>
  </p:clrMapOvr>
  <p:transition>
    <p:wipe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32435608"/>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Title</a:t>
            </a:r>
            <a:endParaRPr lang="en-US" dirty="0"/>
          </a:p>
        </p:txBody>
      </p:sp>
      <p:pic>
        <p:nvPicPr>
          <p:cNvPr id="5" name="HymnSlide" descr="HymnSlideImage.png"/>
          <p:cNvPicPr>
            <a:picLocks noChangeAspect="1"/>
          </p:cNvPicPr>
          <p:nvPr/>
        </p:nvPicPr>
        <p:blipFill>
          <a:blip r:embed="rId3"/>
          <a:stretch>
            <a:fillRect/>
          </a:stretch>
        </p:blipFill>
        <p:spPr>
          <a:xfrm>
            <a:off x="0" y="0"/>
            <a:ext cx="12287892"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
        <p:nvSpPr>
          <p:cNvPr id="2" name="TextBox 1"/>
          <p:cNvSpPr txBox="1"/>
          <p:nvPr/>
        </p:nvSpPr>
        <p:spPr>
          <a:xfrm>
            <a:off x="1222625" y="5188449"/>
            <a:ext cx="10359775" cy="1077218"/>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LET’S ALL STAND AS BROTHER DUNCAN LEADS US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954989"/>
      </p:ext>
    </p:extLst>
  </p:cSld>
  <p:clrMapOvr>
    <a:masterClrMapping/>
  </p:clrMapOvr>
  <p:transition>
    <p:wipe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30291004"/>
      </p:ext>
    </p:extLst>
  </p:cSld>
  <p:clrMapOvr>
    <a:masterClrMapping/>
  </p:clrMapOvr>
  <p:transition>
    <p:wipe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6767379"/>
      </p:ext>
    </p:extLst>
  </p:cSld>
  <p:clrMapOvr>
    <a:masterClrMapping/>
  </p:clrMapOvr>
  <p:transition>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- 2.4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50150574"/>
      </p:ext>
    </p:extLst>
  </p:cSld>
  <p:clrMapOvr>
    <a:masterClrMapping/>
  </p:clrMapOvr>
  <p:transition>
    <p:wipe dir="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42335257"/>
      </p:ext>
    </p:extLst>
  </p:cSld>
  <p:clrMapOvr>
    <a:masterClrMapping/>
  </p:clrMapOvr>
  <p:transition>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31869068"/>
      </p:ext>
    </p:extLst>
  </p:cSld>
  <p:clrMapOvr>
    <a:masterClrMapping/>
  </p:clrMapOvr>
  <p:transition>
    <p:wipe dir="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47544657"/>
      </p:ext>
    </p:extLst>
  </p:cSld>
  <p:clrMapOvr>
    <a:masterClrMapping/>
  </p:clrMapOvr>
  <p:transition>
    <p:wipe dir="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smtClean="0">
                <a:solidFill>
                  <a:prstClr val="black"/>
                </a:solidFill>
              </a:rPr>
              <a:t>Repeat Chorus</a:t>
            </a:r>
            <a:endParaRPr lang="en-US" dirty="0">
              <a:solidFill>
                <a:prstClr val="black"/>
              </a:solidFill>
            </a:endParaRPr>
          </a:p>
        </p:txBody>
      </p:sp>
    </p:spTree>
    <p:extLst>
      <p:ext uri="{BB962C8B-B14F-4D97-AF65-F5344CB8AC3E}">
        <p14:creationId xmlns:p14="http://schemas.microsoft.com/office/powerpoint/2010/main" val="2608637968"/>
      </p:ext>
    </p:extLst>
  </p:cSld>
  <p:clrMapOvr>
    <a:masterClrMapping/>
  </p:clrMapOvr>
  <p:transition>
    <p:wipe dir="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41727182"/>
      </p:ext>
    </p:extLst>
  </p:cSld>
  <p:clrMapOvr>
    <a:masterClrMapping/>
  </p:clrMapOvr>
  <p:transition>
    <p:wipe dir="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46855888"/>
      </p:ext>
    </p:extLst>
  </p:cSld>
  <p:clrMapOvr>
    <a:masterClrMapping/>
  </p:clrMapOvr>
  <p:transition>
    <p:wipe dir="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97448768"/>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24234929"/>
      </p:ext>
    </p:extLst>
  </p:cSld>
  <p:clrMapOvr>
    <a:masterClrMapping/>
  </p:clrMapOvr>
  <p:transition>
    <p:wipe dir="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386 - Jesus Is Coming Soon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2471023007"/>
      </p:ext>
    </p:extLst>
  </p:cSld>
  <p:clrMapOvr>
    <a:masterClrMapping/>
  </p:clrMapOvr>
  <p:transition>
    <p:wipe dir="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1714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descr="Image result for today's scripture text"/>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4038600" y="2057400"/>
            <a:ext cx="38576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4154346" y="2334061"/>
            <a:ext cx="47212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dirty="0">
                <a:solidFill>
                  <a:srgbClr val="FFFFFF"/>
                </a:solidFill>
                <a:latin typeface="Arial" panose="020B0604020202020204" pitchFamily="34" charset="0"/>
                <a:cs typeface="Arial" panose="020B0604020202020204" pitchFamily="34" charset="0"/>
              </a:rPr>
              <a:t>TODAY’S TEXT</a:t>
            </a:r>
          </a:p>
          <a:p>
            <a:pPr algn="ctr" fontAlgn="base">
              <a:lnSpc>
                <a:spcPct val="100000"/>
              </a:lnSpc>
              <a:spcBef>
                <a:spcPct val="50000"/>
              </a:spcBef>
              <a:spcAft>
                <a:spcPct val="0"/>
              </a:spcAft>
              <a:buFontTx/>
              <a:buNone/>
            </a:pPr>
            <a:r>
              <a:rPr lang="en-US" altLang="en-US" sz="3600" b="1" dirty="0" smtClean="0">
                <a:solidFill>
                  <a:srgbClr val="FFFFFF"/>
                </a:solidFill>
                <a:latin typeface="Arial" panose="020B0604020202020204" pitchFamily="34" charset="0"/>
                <a:cs typeface="Arial" panose="020B0604020202020204" pitchFamily="34" charset="0"/>
              </a:rPr>
              <a:t>BARRY BROWN</a:t>
            </a:r>
          </a:p>
          <a:p>
            <a:pPr algn="ctr" fontAlgn="base">
              <a:lnSpc>
                <a:spcPct val="100000"/>
              </a:lnSpc>
              <a:spcBef>
                <a:spcPct val="50000"/>
              </a:spcBef>
              <a:spcAft>
                <a:spcPct val="0"/>
              </a:spcAft>
              <a:buFontTx/>
              <a:buNone/>
            </a:pPr>
            <a:r>
              <a:rPr lang="en-US" altLang="en-US" sz="3600" b="1" dirty="0" smtClean="0">
                <a:solidFill>
                  <a:srgbClr val="FFFFFF"/>
                </a:solidFill>
                <a:latin typeface="Arial" panose="020B0604020202020204" pitchFamily="34" charset="0"/>
                <a:cs typeface="Arial" panose="020B0604020202020204" pitchFamily="34" charset="0"/>
              </a:rPr>
              <a:t>2 KINGS 19:14-19</a:t>
            </a:r>
            <a:endParaRPr lang="en-US" alt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33266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TextBox 1"/>
          <p:cNvSpPr txBox="1">
            <a:spLocks noChangeArrowheads="1"/>
          </p:cNvSpPr>
          <p:nvPr/>
        </p:nvSpPr>
        <p:spPr bwMode="auto">
          <a:xfrm>
            <a:off x="719190" y="466627"/>
            <a:ext cx="10911155" cy="616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solidFill>
                  <a:prstClr val="white"/>
                </a:solidFill>
                <a:latin typeface="Arial" panose="020B0604020202020204" pitchFamily="34" charset="0"/>
                <a:cs typeface="Arial" panose="020B0604020202020204" pitchFamily="34" charset="0"/>
              </a:rPr>
              <a:t>2 Kings </a:t>
            </a:r>
            <a:r>
              <a:rPr lang="en-US" b="1" dirty="0" smtClean="0">
                <a:solidFill>
                  <a:prstClr val="white"/>
                </a:solidFill>
                <a:latin typeface="Arial" panose="020B0604020202020204" pitchFamily="34" charset="0"/>
                <a:cs typeface="Arial" panose="020B0604020202020204" pitchFamily="34" charset="0"/>
              </a:rPr>
              <a:t>19:14-19 Hezekiah </a:t>
            </a:r>
            <a:r>
              <a:rPr lang="en-US" b="1" dirty="0">
                <a:solidFill>
                  <a:prstClr val="white"/>
                </a:solidFill>
                <a:latin typeface="Arial" panose="020B0604020202020204" pitchFamily="34" charset="0"/>
                <a:cs typeface="Arial" panose="020B0604020202020204" pitchFamily="34" charset="0"/>
              </a:rPr>
              <a:t>received the letter from the messengers and read it. Then he went up to the temple of the Lord and spread it out before the Lord. 15 And Hezekiah prayed to the Lord: "O Lord, God of Israel, enthroned between the cherubim, you alone are God over all the kingdoms of the earth. You have made heaven and earth. 16 Give ear, O Lord, and hear; open your eyes, O Lord, and see; listen to the words Sennacherib has sent to insult the living God. </a:t>
            </a:r>
          </a:p>
          <a:p>
            <a:pPr>
              <a:buNone/>
            </a:pPr>
            <a:r>
              <a:rPr lang="en-US" b="1" dirty="0" smtClean="0">
                <a:solidFill>
                  <a:prstClr val="white"/>
                </a:solidFill>
                <a:latin typeface="Arial" panose="020B0604020202020204" pitchFamily="34" charset="0"/>
                <a:cs typeface="Arial" panose="020B0604020202020204" pitchFamily="34" charset="0"/>
              </a:rPr>
              <a:t>17 </a:t>
            </a:r>
            <a:r>
              <a:rPr lang="en-US" b="1" dirty="0">
                <a:solidFill>
                  <a:prstClr val="white"/>
                </a:solidFill>
                <a:latin typeface="Arial" panose="020B0604020202020204" pitchFamily="34" charset="0"/>
                <a:cs typeface="Arial" panose="020B0604020202020204" pitchFamily="34" charset="0"/>
              </a:rPr>
              <a:t>"It is true, O Lord, that the Assyrian kings have laid waste these nations and their lands. 18 They have thrown their gods into the fire and destroyed them, for they were not gods but only wood and stone, fashioned by men's hands. 19 Now, O Lord our God, deliver us from his hand, so that all kingdoms on earth may know that you alone, O Lord, are God." </a:t>
            </a:r>
          </a:p>
          <a:p>
            <a:pPr>
              <a:buNone/>
            </a:pPr>
            <a:r>
              <a:rPr lang="en-US" b="1" dirty="0">
                <a:solidFill>
                  <a:prstClr val="white"/>
                </a:solidFill>
                <a:latin typeface="Arial" panose="020B0604020202020204" pitchFamily="34" charset="0"/>
                <a:cs typeface="Arial" panose="020B0604020202020204" pitchFamily="34" charset="0"/>
              </a:rPr>
              <a:t>NIV</a:t>
            </a:r>
          </a:p>
        </p:txBody>
      </p:sp>
    </p:spTree>
    <p:extLst>
      <p:ext uri="{BB962C8B-B14F-4D97-AF65-F5344CB8AC3E}">
        <p14:creationId xmlns:p14="http://schemas.microsoft.com/office/powerpoint/2010/main" val="144850316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78138" y="2070100"/>
            <a:ext cx="66579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dirty="0">
                <a:solidFill>
                  <a:srgbClr val="F2F2F2"/>
                </a:solidFill>
                <a:latin typeface="Arial" panose="020B0604020202020204" pitchFamily="34" charset="0"/>
                <a:cs typeface="Arial" panose="020B0604020202020204" pitchFamily="34" charset="0"/>
              </a:rPr>
              <a:t>INVITATION SONG</a:t>
            </a:r>
          </a:p>
          <a:p>
            <a:pPr algn="ctr" fontAlgn="base">
              <a:lnSpc>
                <a:spcPct val="100000"/>
              </a:lnSpc>
              <a:spcBef>
                <a:spcPct val="0"/>
              </a:spcBef>
              <a:spcAft>
                <a:spcPct val="0"/>
              </a:spcAft>
              <a:buFontTx/>
              <a:buNone/>
            </a:pPr>
            <a:endParaRPr lang="en-US" altLang="en-US"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b="1" dirty="0" smtClean="0">
                <a:solidFill>
                  <a:srgbClr val="F2F2F2"/>
                </a:solidFill>
                <a:latin typeface="Arial" panose="020B0604020202020204" pitchFamily="34" charset="0"/>
                <a:cs typeface="Arial" panose="020B0604020202020204" pitchFamily="34" charset="0"/>
              </a:rPr>
              <a:t># 334</a:t>
            </a:r>
          </a:p>
          <a:p>
            <a:pPr algn="ctr" fontAlgn="base">
              <a:lnSpc>
                <a:spcPct val="100000"/>
              </a:lnSpc>
              <a:spcBef>
                <a:spcPct val="0"/>
              </a:spcBef>
              <a:spcAft>
                <a:spcPct val="0"/>
              </a:spcAft>
              <a:buFontTx/>
              <a:buNone/>
            </a:pPr>
            <a:endParaRPr lang="en-US" altLang="en-US"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b="1" dirty="0" smtClean="0">
                <a:solidFill>
                  <a:srgbClr val="F2F2F2"/>
                </a:solidFill>
                <a:latin typeface="Arial" panose="020B0604020202020204" pitchFamily="34" charset="0"/>
                <a:cs typeface="Arial" panose="020B0604020202020204" pitchFamily="34" charset="0"/>
              </a:rPr>
              <a:t>WHERE HE LEADS ME</a:t>
            </a:r>
            <a:endParaRPr lang="en-US" altLang="en-US" b="1" dirty="0">
              <a:solidFill>
                <a:srgbClr val="F2F2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15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6" descr=" the story of King Hezekiah ...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92" y="813624"/>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7"/>
          <p:cNvSpPr txBox="1">
            <a:spLocks noChangeArrowheads="1"/>
          </p:cNvSpPr>
          <p:nvPr/>
        </p:nvSpPr>
        <p:spPr bwMode="auto">
          <a:xfrm>
            <a:off x="3124200" y="533400"/>
            <a:ext cx="609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5400" b="1">
                <a:solidFill>
                  <a:srgbClr val="0000FF"/>
                </a:solidFill>
                <a:effectLst>
                  <a:outerShdw blurRad="38100" dist="38100" dir="2700000" algn="tl">
                    <a:srgbClr val="C0C0C0"/>
                  </a:outerShdw>
                </a:effectLst>
                <a:latin typeface="Arial" panose="020B0604020202020204" pitchFamily="34" charset="0"/>
              </a:rPr>
              <a:t>YOU ARE A KING</a:t>
            </a:r>
          </a:p>
        </p:txBody>
      </p:sp>
      <p:sp>
        <p:nvSpPr>
          <p:cNvPr id="5128" name="Text Box 8"/>
          <p:cNvSpPr txBox="1">
            <a:spLocks noChangeArrowheads="1"/>
          </p:cNvSpPr>
          <p:nvPr/>
        </p:nvSpPr>
        <p:spPr bwMode="auto">
          <a:xfrm>
            <a:off x="3544478" y="1600205"/>
            <a:ext cx="787138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YOUR CAPITAL CITY IS BEING THREATENED BY THE GREATEST ENEMY OF THE TIME</a:t>
            </a:r>
          </a:p>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THE CAPTAIN OF THAT ARMY HAS MOCKED YOU</a:t>
            </a:r>
          </a:p>
        </p:txBody>
      </p:sp>
      <p:sp>
        <p:nvSpPr>
          <p:cNvPr id="5129" name="Text Box 9"/>
          <p:cNvSpPr txBox="1">
            <a:spLocks noChangeArrowheads="1"/>
          </p:cNvSpPr>
          <p:nvPr/>
        </p:nvSpPr>
        <p:spPr bwMode="auto">
          <a:xfrm>
            <a:off x="1082511" y="4267205"/>
            <a:ext cx="1056901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YOU ARE THREATNED WITH DESTRUCTION IF YOU DON’T SURRENDER</a:t>
            </a:r>
          </a:p>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YOUR ARMY IS NO MATCH FOR HIS</a:t>
            </a:r>
          </a:p>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YOUR CITY CANNOT STAND VERY LONG UNDER SIEGE</a:t>
            </a:r>
          </a:p>
        </p:txBody>
      </p:sp>
    </p:spTree>
    <p:extLst>
      <p:ext uri="{BB962C8B-B14F-4D97-AF65-F5344CB8AC3E}">
        <p14:creationId xmlns:p14="http://schemas.microsoft.com/office/powerpoint/2010/main" val="276313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p:bldP spid="5129"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raine crisis: Drone footage shows battle debris and devastation in  Borodyanka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6483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descr=" the story of King Hezekiah ...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57" y="533400"/>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3124200" y="533400"/>
            <a:ext cx="609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5400" b="1">
                <a:solidFill>
                  <a:srgbClr val="0000FF"/>
                </a:solidFill>
                <a:effectLst>
                  <a:outerShdw blurRad="38100" dist="38100" dir="2700000" algn="tl">
                    <a:srgbClr val="C0C0C0"/>
                  </a:outerShdw>
                </a:effectLst>
                <a:latin typeface="Arial" panose="020B0604020202020204" pitchFamily="34" charset="0"/>
              </a:rPr>
              <a:t>YOU ARE A KING</a:t>
            </a:r>
          </a:p>
        </p:txBody>
      </p:sp>
      <p:sp>
        <p:nvSpPr>
          <p:cNvPr id="7172" name="Text Box 4"/>
          <p:cNvSpPr txBox="1">
            <a:spLocks noChangeArrowheads="1"/>
          </p:cNvSpPr>
          <p:nvPr/>
        </p:nvSpPr>
        <p:spPr bwMode="auto">
          <a:xfrm>
            <a:off x="3308808" y="1600205"/>
            <a:ext cx="769227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IMAGINE THE FEAR IN THE CITY</a:t>
            </a:r>
          </a:p>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IMAGINE YOUR OWN FEAR</a:t>
            </a:r>
          </a:p>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IMAGINE THE INNER TURMOIL IN YOUR MIND</a:t>
            </a:r>
          </a:p>
        </p:txBody>
      </p:sp>
      <p:sp>
        <p:nvSpPr>
          <p:cNvPr id="7173" name="Text Box 5"/>
          <p:cNvSpPr txBox="1">
            <a:spLocks noChangeArrowheads="1"/>
          </p:cNvSpPr>
          <p:nvPr/>
        </p:nvSpPr>
        <p:spPr bwMode="auto">
          <a:xfrm>
            <a:off x="928540" y="3999379"/>
            <a:ext cx="1046846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IMAGINE THE FEAR—THE ANXIETY—THE STRESS</a:t>
            </a:r>
          </a:p>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WHAT WOULD YOU DO?</a:t>
            </a:r>
          </a:p>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LET’S NOTICE WHAT A KING IN THIS SITUATION DID</a:t>
            </a:r>
          </a:p>
        </p:txBody>
      </p:sp>
    </p:spTree>
    <p:extLst>
      <p:ext uri="{BB962C8B-B14F-4D97-AF65-F5344CB8AC3E}">
        <p14:creationId xmlns:p14="http://schemas.microsoft.com/office/powerpoint/2010/main" val="4109383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7173" grpId="0" build="p"/>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 the story of King Hezekiah ...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43" y="620598"/>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3124200" y="533400"/>
            <a:ext cx="609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5400" b="1">
                <a:solidFill>
                  <a:srgbClr val="0000FF"/>
                </a:solidFill>
                <a:effectLst>
                  <a:outerShdw blurRad="38100" dist="38100" dir="2700000" algn="tl">
                    <a:srgbClr val="C0C0C0"/>
                  </a:outerShdw>
                </a:effectLst>
                <a:latin typeface="Arial" panose="020B0604020202020204" pitchFamily="34" charset="0"/>
              </a:rPr>
              <a:t>YOU ARE A KING</a:t>
            </a:r>
          </a:p>
        </p:txBody>
      </p:sp>
      <p:sp>
        <p:nvSpPr>
          <p:cNvPr id="8196" name="Text Box 4"/>
          <p:cNvSpPr txBox="1">
            <a:spLocks noChangeArrowheads="1"/>
          </p:cNvSpPr>
          <p:nvPr/>
        </p:nvSpPr>
        <p:spPr bwMode="auto">
          <a:xfrm>
            <a:off x="3497343" y="1600205"/>
            <a:ext cx="798450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KING HEZEKIAH WAS BEING THREATENED BY THE ASSYRIAN ARMY</a:t>
            </a:r>
          </a:p>
          <a:p>
            <a:pPr algn="ctr" fontAlgn="base">
              <a:spcBef>
                <a:spcPct val="50000"/>
              </a:spcBef>
              <a:spcAft>
                <a:spcPct val="0"/>
              </a:spcAft>
              <a:defRPr/>
            </a:pPr>
            <a:r>
              <a:rPr lang="en-US" altLang="en-US" sz="2800" b="1" i="1" dirty="0">
                <a:solidFill>
                  <a:srgbClr val="A50021"/>
                </a:solidFill>
                <a:effectLst>
                  <a:outerShdw blurRad="38100" dist="38100" dir="2700000" algn="tl">
                    <a:srgbClr val="C0C0C0"/>
                  </a:outerShdw>
                </a:effectLst>
                <a:latin typeface="Arial" panose="020B0604020202020204" pitchFamily="34" charset="0"/>
              </a:rPr>
              <a:t>THE ASSYRIANS WERE CONQUERING NATIONS &amp; GAINING POWER</a:t>
            </a:r>
          </a:p>
        </p:txBody>
      </p:sp>
      <p:sp>
        <p:nvSpPr>
          <p:cNvPr id="8197" name="Text Box 5"/>
          <p:cNvSpPr txBox="1">
            <a:spLocks noChangeArrowheads="1"/>
          </p:cNvSpPr>
          <p:nvPr/>
        </p:nvSpPr>
        <p:spPr bwMode="auto">
          <a:xfrm>
            <a:off x="650449" y="4191005"/>
            <a:ext cx="1104821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400" b="1" i="1" dirty="0">
                <a:solidFill>
                  <a:srgbClr val="A50021"/>
                </a:solidFill>
                <a:effectLst>
                  <a:outerShdw blurRad="38100" dist="38100" dir="2700000" algn="tl">
                    <a:srgbClr val="C0C0C0"/>
                  </a:outerShdw>
                </a:effectLst>
                <a:latin typeface="Arial" panose="020B0604020202020204" pitchFamily="34" charset="0"/>
              </a:rPr>
              <a:t>HEZEKIAH TRIED TO BRIBE SENNACHERIB, KING OF ASSYRIA – BUY HIS WAY OUT OF BATTLE</a:t>
            </a:r>
          </a:p>
          <a:p>
            <a:pPr algn="ctr" fontAlgn="base">
              <a:spcBef>
                <a:spcPct val="50000"/>
              </a:spcBef>
              <a:spcAft>
                <a:spcPct val="0"/>
              </a:spcAft>
              <a:defRPr/>
            </a:pPr>
            <a:r>
              <a:rPr lang="en-US" altLang="en-US" sz="2400" b="1" i="1" dirty="0">
                <a:solidFill>
                  <a:srgbClr val="A50021"/>
                </a:solidFill>
                <a:effectLst>
                  <a:outerShdw blurRad="38100" dist="38100" dir="2700000" algn="tl">
                    <a:srgbClr val="C0C0C0"/>
                  </a:outerShdw>
                </a:effectLst>
                <a:latin typeface="Arial" panose="020B0604020202020204" pitchFamily="34" charset="0"/>
              </a:rPr>
              <a:t>SENNACHERIB CONTINUED HIS THREATS—MOCKING JEHOVAH – SENT A LETTER TO HEZEKIAH</a:t>
            </a:r>
          </a:p>
        </p:txBody>
      </p:sp>
    </p:spTree>
    <p:extLst>
      <p:ext uri="{BB962C8B-B14F-4D97-AF65-F5344CB8AC3E}">
        <p14:creationId xmlns:p14="http://schemas.microsoft.com/office/powerpoint/2010/main" val="3755446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P spid="8197"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2743200" y="533405"/>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3200">
                <a:solidFill>
                  <a:schemeClr val="tx1"/>
                </a:solidFill>
                <a:latin typeface="Times New Roman" panose="02020603050405020304" pitchFamily="18" charset="0"/>
              </a:defRPr>
            </a:lvl2pPr>
            <a:lvl3pPr marL="1143000" indent="-228600">
              <a:spcBef>
                <a:spcPct val="20000"/>
              </a:spcBef>
              <a:buClr>
                <a:schemeClr val="accent1"/>
              </a:buClr>
              <a:buChar char="•"/>
              <a:defRPr sz="3200">
                <a:solidFill>
                  <a:schemeClr val="tx1"/>
                </a:solidFill>
                <a:latin typeface="Times New Roman" panose="02020603050405020304" pitchFamily="18" charset="0"/>
              </a:defRPr>
            </a:lvl3pPr>
            <a:lvl4pPr marL="1600200" indent="-228600">
              <a:spcBef>
                <a:spcPct val="20000"/>
              </a:spcBef>
              <a:buClr>
                <a:schemeClr val="tx1"/>
              </a:buClr>
              <a:buChar char="•"/>
              <a:defRPr sz="3200">
                <a:solidFill>
                  <a:schemeClr val="tx1"/>
                </a:solidFill>
                <a:latin typeface="Times New Roman" panose="02020603050405020304" pitchFamily="18" charset="0"/>
              </a:defRPr>
            </a:lvl4pPr>
            <a:lvl5pPr marL="2057400" indent="-228600">
              <a:spcBef>
                <a:spcPct val="20000"/>
              </a:spcBef>
              <a:buClr>
                <a:schemeClr val="accent1"/>
              </a:buClr>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9pPr>
          </a:lstStyle>
          <a:p>
            <a:pPr fontAlgn="base">
              <a:spcBef>
                <a:spcPct val="50000"/>
              </a:spcBef>
              <a:spcAft>
                <a:spcPct val="0"/>
              </a:spcAft>
              <a:buClrTx/>
              <a:buFontTx/>
              <a:buNone/>
            </a:pPr>
            <a:endParaRPr lang="en-US" altLang="en-US" sz="1800">
              <a:solidFill>
                <a:srgbClr val="FFFFFF"/>
              </a:solidFill>
              <a:latin typeface="Arial" panose="020B0604020202020204" pitchFamily="34" charset="0"/>
            </a:endParaRPr>
          </a:p>
        </p:txBody>
      </p:sp>
      <p:sp>
        <p:nvSpPr>
          <p:cNvPr id="6147" name="Text Box 5"/>
          <p:cNvSpPr txBox="1">
            <a:spLocks noChangeArrowheads="1"/>
          </p:cNvSpPr>
          <p:nvPr/>
        </p:nvSpPr>
        <p:spPr bwMode="auto">
          <a:xfrm>
            <a:off x="2971800" y="609605"/>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3200">
                <a:solidFill>
                  <a:schemeClr val="tx1"/>
                </a:solidFill>
                <a:latin typeface="Times New Roman" panose="02020603050405020304" pitchFamily="18" charset="0"/>
              </a:defRPr>
            </a:lvl2pPr>
            <a:lvl3pPr marL="1143000" indent="-228600">
              <a:spcBef>
                <a:spcPct val="20000"/>
              </a:spcBef>
              <a:buClr>
                <a:schemeClr val="accent1"/>
              </a:buClr>
              <a:buChar char="•"/>
              <a:defRPr sz="3200">
                <a:solidFill>
                  <a:schemeClr val="tx1"/>
                </a:solidFill>
                <a:latin typeface="Times New Roman" panose="02020603050405020304" pitchFamily="18" charset="0"/>
              </a:defRPr>
            </a:lvl3pPr>
            <a:lvl4pPr marL="1600200" indent="-228600">
              <a:spcBef>
                <a:spcPct val="20000"/>
              </a:spcBef>
              <a:buClr>
                <a:schemeClr val="tx1"/>
              </a:buClr>
              <a:buChar char="•"/>
              <a:defRPr sz="3200">
                <a:solidFill>
                  <a:schemeClr val="tx1"/>
                </a:solidFill>
                <a:latin typeface="Times New Roman" panose="02020603050405020304" pitchFamily="18" charset="0"/>
              </a:defRPr>
            </a:lvl4pPr>
            <a:lvl5pPr marL="2057400" indent="-228600">
              <a:spcBef>
                <a:spcPct val="20000"/>
              </a:spcBef>
              <a:buClr>
                <a:schemeClr val="accent1"/>
              </a:buClr>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9pPr>
          </a:lstStyle>
          <a:p>
            <a:pPr fontAlgn="base">
              <a:spcBef>
                <a:spcPct val="50000"/>
              </a:spcBef>
              <a:spcAft>
                <a:spcPct val="0"/>
              </a:spcAft>
              <a:buClrTx/>
              <a:buFontTx/>
              <a:buNone/>
            </a:pPr>
            <a:endParaRPr lang="en-US" altLang="en-US" sz="1800">
              <a:solidFill>
                <a:srgbClr val="FFFFFF"/>
              </a:solidFill>
              <a:latin typeface="Arial" panose="020B0604020202020204" pitchFamily="34" charset="0"/>
            </a:endParaRPr>
          </a:p>
        </p:txBody>
      </p:sp>
      <p:sp>
        <p:nvSpPr>
          <p:cNvPr id="6150" name="Text Box 6"/>
          <p:cNvSpPr txBox="1">
            <a:spLocks noChangeArrowheads="1"/>
          </p:cNvSpPr>
          <p:nvPr/>
        </p:nvSpPr>
        <p:spPr bwMode="auto">
          <a:xfrm>
            <a:off x="678729" y="533405"/>
            <a:ext cx="11010507"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19:14-19</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14 Hezekiah received the letter from the messengers and read it. Then he went up to the temple of the Lord and spread it out before the Lord. 15 And Hezekiah prayed to the Lord: "O Lord, God of Israel, enthroned between the cherubim, you alone are God over all the kingdoms of the earth. You have made heaven and earth. 16 Give ear, O Lord, and hear; open your eyes, O Lord, and see; listen to the words Sennacherib has sent to insult the living God.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1381476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77317871"/>
      </p:ext>
    </p:extLst>
  </p:cSld>
  <p:clrMapOvr>
    <a:masterClrMapping/>
  </p:clrMapOvr>
  <p:transition>
    <p:wipe dir="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743200" y="533405"/>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3200">
                <a:solidFill>
                  <a:schemeClr val="tx1"/>
                </a:solidFill>
                <a:latin typeface="Times New Roman" panose="02020603050405020304" pitchFamily="18" charset="0"/>
              </a:defRPr>
            </a:lvl2pPr>
            <a:lvl3pPr marL="1143000" indent="-228600">
              <a:spcBef>
                <a:spcPct val="20000"/>
              </a:spcBef>
              <a:buClr>
                <a:schemeClr val="accent1"/>
              </a:buClr>
              <a:buChar char="•"/>
              <a:defRPr sz="3200">
                <a:solidFill>
                  <a:schemeClr val="tx1"/>
                </a:solidFill>
                <a:latin typeface="Times New Roman" panose="02020603050405020304" pitchFamily="18" charset="0"/>
              </a:defRPr>
            </a:lvl3pPr>
            <a:lvl4pPr marL="1600200" indent="-228600">
              <a:spcBef>
                <a:spcPct val="20000"/>
              </a:spcBef>
              <a:buClr>
                <a:schemeClr val="tx1"/>
              </a:buClr>
              <a:buChar char="•"/>
              <a:defRPr sz="3200">
                <a:solidFill>
                  <a:schemeClr val="tx1"/>
                </a:solidFill>
                <a:latin typeface="Times New Roman" panose="02020603050405020304" pitchFamily="18" charset="0"/>
              </a:defRPr>
            </a:lvl4pPr>
            <a:lvl5pPr marL="2057400" indent="-228600">
              <a:spcBef>
                <a:spcPct val="20000"/>
              </a:spcBef>
              <a:buClr>
                <a:schemeClr val="accent1"/>
              </a:buClr>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9pPr>
          </a:lstStyle>
          <a:p>
            <a:pPr fontAlgn="base">
              <a:spcBef>
                <a:spcPct val="50000"/>
              </a:spcBef>
              <a:spcAft>
                <a:spcPct val="0"/>
              </a:spcAft>
              <a:buClrTx/>
              <a:buFontTx/>
              <a:buNone/>
            </a:pPr>
            <a:endParaRPr lang="en-US" altLang="en-US" sz="1800">
              <a:solidFill>
                <a:srgbClr val="FFFFFF"/>
              </a:solidFill>
              <a:latin typeface="Arial" panose="020B0604020202020204" pitchFamily="34" charset="0"/>
            </a:endParaRPr>
          </a:p>
        </p:txBody>
      </p:sp>
      <p:sp>
        <p:nvSpPr>
          <p:cNvPr id="7171" name="Text Box 3"/>
          <p:cNvSpPr txBox="1">
            <a:spLocks noChangeArrowheads="1"/>
          </p:cNvSpPr>
          <p:nvPr/>
        </p:nvSpPr>
        <p:spPr bwMode="auto">
          <a:xfrm>
            <a:off x="2971800" y="609605"/>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3200">
                <a:solidFill>
                  <a:schemeClr val="tx1"/>
                </a:solidFill>
                <a:latin typeface="Times New Roman" panose="02020603050405020304" pitchFamily="18" charset="0"/>
              </a:defRPr>
            </a:lvl2pPr>
            <a:lvl3pPr marL="1143000" indent="-228600">
              <a:spcBef>
                <a:spcPct val="20000"/>
              </a:spcBef>
              <a:buClr>
                <a:schemeClr val="accent1"/>
              </a:buClr>
              <a:buChar char="•"/>
              <a:defRPr sz="3200">
                <a:solidFill>
                  <a:schemeClr val="tx1"/>
                </a:solidFill>
                <a:latin typeface="Times New Roman" panose="02020603050405020304" pitchFamily="18" charset="0"/>
              </a:defRPr>
            </a:lvl3pPr>
            <a:lvl4pPr marL="1600200" indent="-228600">
              <a:spcBef>
                <a:spcPct val="20000"/>
              </a:spcBef>
              <a:buClr>
                <a:schemeClr val="tx1"/>
              </a:buClr>
              <a:buChar char="•"/>
              <a:defRPr sz="3200">
                <a:solidFill>
                  <a:schemeClr val="tx1"/>
                </a:solidFill>
                <a:latin typeface="Times New Roman" panose="02020603050405020304" pitchFamily="18" charset="0"/>
              </a:defRPr>
            </a:lvl4pPr>
            <a:lvl5pPr marL="2057400" indent="-228600">
              <a:spcBef>
                <a:spcPct val="20000"/>
              </a:spcBef>
              <a:buClr>
                <a:schemeClr val="accent1"/>
              </a:buClr>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9pPr>
          </a:lstStyle>
          <a:p>
            <a:pPr fontAlgn="base">
              <a:spcBef>
                <a:spcPct val="50000"/>
              </a:spcBef>
              <a:spcAft>
                <a:spcPct val="0"/>
              </a:spcAft>
              <a:buClrTx/>
              <a:buFontTx/>
              <a:buNone/>
            </a:pPr>
            <a:endParaRPr lang="en-US" altLang="en-US" sz="1800">
              <a:solidFill>
                <a:srgbClr val="FFFFFF"/>
              </a:solidFill>
              <a:latin typeface="Arial" panose="020B0604020202020204" pitchFamily="34" charset="0"/>
            </a:endParaRPr>
          </a:p>
        </p:txBody>
      </p:sp>
      <p:sp>
        <p:nvSpPr>
          <p:cNvPr id="9220" name="Text Box 4"/>
          <p:cNvSpPr txBox="1">
            <a:spLocks noChangeArrowheads="1"/>
          </p:cNvSpPr>
          <p:nvPr/>
        </p:nvSpPr>
        <p:spPr bwMode="auto">
          <a:xfrm>
            <a:off x="452487" y="533400"/>
            <a:ext cx="1119904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17 "It is true, O Lord, that the Assyrian kings have laid waste these nations and their lands. 18 They have thrown their gods into the fire and destroyed them, for they were not gods but only wood and stone, fashioned by men's hands. 19 Now, O Lord our God, deliver us from his hand, so that all kingdoms on earth may know that you alone, O Lord, are God."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
        <p:nvSpPr>
          <p:cNvPr id="9221" name="Text Box 5"/>
          <p:cNvSpPr txBox="1">
            <a:spLocks noChangeArrowheads="1"/>
          </p:cNvSpPr>
          <p:nvPr/>
        </p:nvSpPr>
        <p:spPr bwMode="auto">
          <a:xfrm>
            <a:off x="1338606" y="4191000"/>
            <a:ext cx="977559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HEZEKIAH PRAYED</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GOD ANSWERED HIS PRAYER</a:t>
            </a:r>
          </a:p>
        </p:txBody>
      </p:sp>
    </p:spTree>
    <p:extLst>
      <p:ext uri="{BB962C8B-B14F-4D97-AF65-F5344CB8AC3E}">
        <p14:creationId xmlns:p14="http://schemas.microsoft.com/office/powerpoint/2010/main" val="774754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Effect transition="in" filter="dissolve">
                                      <p:cBhvr>
                                        <p:cTn id="7" dur="500"/>
                                        <p:tgtEl>
                                          <p:spTgt spid="922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21">
                                            <p:txEl>
                                              <p:pRg st="1" end="1"/>
                                            </p:txEl>
                                          </p:spTgt>
                                        </p:tgtEl>
                                        <p:attrNameLst>
                                          <p:attrName>style.visibility</p:attrName>
                                        </p:attrNameLst>
                                      </p:cBhvr>
                                      <p:to>
                                        <p:strVal val="visible"/>
                                      </p:to>
                                    </p:set>
                                    <p:animEffect transition="in" filter="dissolve">
                                      <p:cBhvr>
                                        <p:cTn id="12" dur="500"/>
                                        <p:tgtEl>
                                          <p:spTgt spid="92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754143" y="533400"/>
            <a:ext cx="1079369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19:35-36  That night the angel of the Lord went out and put to death a hundred and eighty-five thousand men in the Assyrian camp. When the people got up the next morning — there were all the dead bodies! 36 So Sennacherib king of Assyria broke camp and withdrew. He returned to Nineveh and stayed there. </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
        <p:nvSpPr>
          <p:cNvPr id="10245" name="Text Box 5"/>
          <p:cNvSpPr txBox="1">
            <a:spLocks noChangeArrowheads="1"/>
          </p:cNvSpPr>
          <p:nvPr/>
        </p:nvSpPr>
        <p:spPr bwMode="auto">
          <a:xfrm>
            <a:off x="838985" y="3810005"/>
            <a:ext cx="1056744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GOD BROUGHT NATIONAL &amp; PERSONAL PEACE TO HEZEKIAH</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NEED TO SEE THE IMPORTANCE OF PRAYER &amp; IT’S CONNECTION TO PEACE FOR US</a:t>
            </a:r>
          </a:p>
        </p:txBody>
      </p:sp>
    </p:spTree>
    <p:extLst>
      <p:ext uri="{BB962C8B-B14F-4D97-AF65-F5344CB8AC3E}">
        <p14:creationId xmlns:p14="http://schemas.microsoft.com/office/powerpoint/2010/main" val="1510607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Effect transition="in" filter="dissolve">
                                      <p:cBhvr>
                                        <p:cTn id="7" dur="500"/>
                                        <p:tgtEl>
                                          <p:spTgt spid="1024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5">
                                            <p:txEl>
                                              <p:pRg st="1" end="1"/>
                                            </p:txEl>
                                          </p:spTgt>
                                        </p:tgtEl>
                                        <p:attrNameLst>
                                          <p:attrName>style.visibility</p:attrName>
                                        </p:attrNameLst>
                                      </p:cBhvr>
                                      <p:to>
                                        <p:strVal val="visible"/>
                                      </p:to>
                                    </p:set>
                                    <p:animEffect transition="in" filter="dissolve">
                                      <p:cBhvr>
                                        <p:cTn id="12" dur="500"/>
                                        <p:tgtEl>
                                          <p:spTgt spid="102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509047" y="457200"/>
            <a:ext cx="1105764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Phil 4:6-7  Do not be anxious about anything, but in everything, by prayer and petition, with thanksgiving, present your requests to God. 7 And the peace of God, which transcends all understanding, will guard your hearts and your minds in Christ Jesus. </a:t>
            </a:r>
          </a:p>
          <a:p>
            <a:pPr fontAlgn="base">
              <a:spcBef>
                <a:spcPct val="5000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
        <p:nvSpPr>
          <p:cNvPr id="11269" name="Text Box 5"/>
          <p:cNvSpPr txBox="1">
            <a:spLocks noChangeArrowheads="1"/>
          </p:cNvSpPr>
          <p:nvPr/>
        </p:nvSpPr>
        <p:spPr bwMode="auto">
          <a:xfrm>
            <a:off x="735291" y="3352805"/>
            <a:ext cx="1083139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WHEN WE PRAY PROPERLY—INTERNAL PEACE WILL ALWAYS RESULT</a:t>
            </a:r>
          </a:p>
        </p:txBody>
      </p:sp>
    </p:spTree>
    <p:extLst>
      <p:ext uri="{BB962C8B-B14F-4D97-AF65-F5344CB8AC3E}">
        <p14:creationId xmlns:p14="http://schemas.microsoft.com/office/powerpoint/2010/main" val="1193303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44530" y="362932"/>
            <a:ext cx="11281025"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Phil 4:6-7  Do not be anxious about anything, but in everything, by prayer and petition, with thanksgiving, present your requests to God. 7 And the peace of God, which transcends all understanding, will guard your hearts and your minds in Christ Jesus. </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
        <p:nvSpPr>
          <p:cNvPr id="12291" name="Text Box 3"/>
          <p:cNvSpPr txBox="1">
            <a:spLocks noChangeArrowheads="1"/>
          </p:cNvSpPr>
          <p:nvPr/>
        </p:nvSpPr>
        <p:spPr bwMode="auto">
          <a:xfrm>
            <a:off x="942679" y="3352805"/>
            <a:ext cx="104543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WHEN WE PRAY </a:t>
            </a:r>
            <a:r>
              <a:rPr lang="en-US" altLang="en-US" sz="2800" b="1" i="1" u="sng" dirty="0">
                <a:solidFill>
                  <a:srgbClr val="FFFF00"/>
                </a:solidFill>
                <a:effectLst>
                  <a:outerShdw blurRad="38100" dist="38100" dir="2700000" algn="tl">
                    <a:srgbClr val="000000"/>
                  </a:outerShdw>
                </a:effectLst>
                <a:latin typeface="Arial" panose="020B0604020202020204" pitchFamily="34" charset="0"/>
              </a:rPr>
              <a:t>PROPERLY</a:t>
            </a:r>
            <a:r>
              <a:rPr lang="en-US" altLang="en-US" sz="2800" b="1" dirty="0">
                <a:solidFill>
                  <a:srgbClr val="FFFF00"/>
                </a:solidFill>
                <a:effectLst>
                  <a:outerShdw blurRad="38100" dist="38100" dir="2700000" algn="tl">
                    <a:srgbClr val="000000"/>
                  </a:outerShdw>
                </a:effectLst>
                <a:latin typeface="Arial" panose="020B0604020202020204" pitchFamily="34" charset="0"/>
              </a:rPr>
              <a:t>—INTERNAL PEACE WILL ALWAYS RESULT</a:t>
            </a:r>
          </a:p>
        </p:txBody>
      </p:sp>
      <p:sp>
        <p:nvSpPr>
          <p:cNvPr id="12292" name="Text Box 4"/>
          <p:cNvSpPr txBox="1">
            <a:spLocks noChangeArrowheads="1"/>
          </p:cNvSpPr>
          <p:nvPr/>
        </p:nvSpPr>
        <p:spPr bwMode="auto">
          <a:xfrm>
            <a:off x="794208" y="4495800"/>
            <a:ext cx="106027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LET’S LEARN FROM HEZEKIAH SOME PRINCIPLES THAT WILL MAKE PRAYER A CONNECTION THAT CALMS</a:t>
            </a:r>
          </a:p>
        </p:txBody>
      </p:sp>
    </p:spTree>
    <p:extLst>
      <p:ext uri="{BB962C8B-B14F-4D97-AF65-F5344CB8AC3E}">
        <p14:creationId xmlns:p14="http://schemas.microsoft.com/office/powerpoint/2010/main" val="1608976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886120" y="457200"/>
            <a:ext cx="10322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BELIEVE IN THE POWER OF PRAYER</a:t>
            </a:r>
          </a:p>
        </p:txBody>
      </p:sp>
      <p:sp>
        <p:nvSpPr>
          <p:cNvPr id="13317" name="Text Box 5"/>
          <p:cNvSpPr txBox="1">
            <a:spLocks noChangeArrowheads="1"/>
          </p:cNvSpPr>
          <p:nvPr/>
        </p:nvSpPr>
        <p:spPr bwMode="auto">
          <a:xfrm>
            <a:off x="556181" y="1295405"/>
            <a:ext cx="1092566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19:15  And Hezekiah prayed to the Lord: "O Lord, God of Israel, enthroned between the cherubim, you alone are God over all the kingdoms of the earth. You have made heaven and earth.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207877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743200" y="457200"/>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BELIEVE IN THE POWER OF PRAYER</a:t>
            </a:r>
          </a:p>
        </p:txBody>
      </p:sp>
      <p:sp>
        <p:nvSpPr>
          <p:cNvPr id="23555" name="Text Box 3"/>
          <p:cNvSpPr txBox="1">
            <a:spLocks noChangeArrowheads="1"/>
          </p:cNvSpPr>
          <p:nvPr/>
        </p:nvSpPr>
        <p:spPr bwMode="auto">
          <a:xfrm>
            <a:off x="631595" y="1295405"/>
            <a:ext cx="1102936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19:15  And Hezekiah prayed to the Lord: "O Lord, God </a:t>
            </a:r>
            <a:r>
              <a:rPr lang="en-US" altLang="en-US" sz="2800" b="1" dirty="0" smtClean="0">
                <a:solidFill>
                  <a:srgbClr val="FFFFFF"/>
                </a:solidFill>
                <a:effectLst>
                  <a:outerShdw blurRad="38100" dist="38100" dir="2700000" algn="tl">
                    <a:srgbClr val="000000"/>
                  </a:outerShdw>
                </a:effectLst>
                <a:latin typeface="Arial" panose="020B0604020202020204" pitchFamily="34" charset="0"/>
              </a:rPr>
              <a:t>of Israel</a:t>
            </a:r>
            <a:r>
              <a:rPr lang="en-US" altLang="en-US" sz="2800" b="1" dirty="0">
                <a:solidFill>
                  <a:srgbClr val="FFFFFF"/>
                </a:solidFill>
                <a:effectLst>
                  <a:outerShdw blurRad="38100" dist="38100" dir="2700000" algn="tl">
                    <a:srgbClr val="000000"/>
                  </a:outerShdw>
                </a:effectLst>
                <a:latin typeface="Arial" panose="020B0604020202020204" pitchFamily="34" charset="0"/>
              </a:rPr>
              <a:t>, enthroned between the cherubim, you alone are God over all the kingdoms of the earth. </a:t>
            </a:r>
            <a:r>
              <a:rPr lang="en-US" altLang="en-US" sz="2800" b="1" i="1" u="sng" dirty="0">
                <a:solidFill>
                  <a:srgbClr val="FFFF00"/>
                </a:solidFill>
                <a:effectLst>
                  <a:outerShdw blurRad="38100" dist="38100" dir="2700000" algn="tl">
                    <a:srgbClr val="000000"/>
                  </a:outerShdw>
                </a:effectLst>
                <a:latin typeface="Arial" panose="020B0604020202020204" pitchFamily="34" charset="0"/>
              </a:rPr>
              <a:t>You have made heaven and earth. </a:t>
            </a:r>
          </a:p>
          <a:p>
            <a:pPr fontAlgn="base">
              <a:spcBef>
                <a:spcPct val="0"/>
              </a:spcBef>
              <a:spcAft>
                <a:spcPct val="0"/>
              </a:spcAft>
              <a:defRPr/>
            </a:pPr>
            <a:endParaRPr lang="en-US" altLang="en-US" sz="2800" b="1" i="1" u="sng" dirty="0">
              <a:solidFill>
                <a:srgbClr val="FFFF0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78266271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743200" y="457200"/>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BELIEVE IN THE POWER OF PRAYER</a:t>
            </a:r>
          </a:p>
        </p:txBody>
      </p:sp>
      <p:sp>
        <p:nvSpPr>
          <p:cNvPr id="22531" name="Text Box 3"/>
          <p:cNvSpPr txBox="1">
            <a:spLocks noChangeArrowheads="1"/>
          </p:cNvSpPr>
          <p:nvPr/>
        </p:nvSpPr>
        <p:spPr bwMode="auto">
          <a:xfrm>
            <a:off x="554804" y="1295400"/>
            <a:ext cx="11363217"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19:15  And Hezekiah prayed to the Lord: "O Lord, God of Israel, enthroned between the cherubim, you alone are God over all the kingdoms of the earth. </a:t>
            </a:r>
            <a:r>
              <a:rPr lang="en-US" altLang="en-US" sz="2800" b="1" i="1" u="sng" dirty="0">
                <a:solidFill>
                  <a:srgbClr val="FFFF00"/>
                </a:solidFill>
                <a:effectLst>
                  <a:outerShdw blurRad="38100" dist="38100" dir="2700000" algn="tl">
                    <a:srgbClr val="000000"/>
                  </a:outerShdw>
                </a:effectLst>
                <a:latin typeface="Arial" panose="020B0604020202020204" pitchFamily="34" charset="0"/>
              </a:rPr>
              <a:t>You have made heaven and earth. </a:t>
            </a:r>
          </a:p>
          <a:p>
            <a:pPr fontAlgn="base">
              <a:spcBef>
                <a:spcPct val="0"/>
              </a:spcBef>
              <a:spcAft>
                <a:spcPct val="0"/>
              </a:spcAft>
              <a:defRPr/>
            </a:pPr>
            <a:endParaRPr lang="en-US" altLang="en-US" sz="2800" b="1" i="1" u="sng" dirty="0">
              <a:solidFill>
                <a:srgbClr val="FFFF00"/>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Genesis 1:1   In the beginning God created the heavens and the earth.</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
        <p:nvSpPr>
          <p:cNvPr id="22532" name="Text Box 4"/>
          <p:cNvSpPr txBox="1">
            <a:spLocks noChangeArrowheads="1"/>
          </p:cNvSpPr>
          <p:nvPr/>
        </p:nvSpPr>
        <p:spPr bwMode="auto">
          <a:xfrm>
            <a:off x="1055801" y="4495805"/>
            <a:ext cx="106994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CONSIDER THE GREAT POWER IN THESE WORDS</a:t>
            </a:r>
          </a:p>
        </p:txBody>
      </p:sp>
    </p:spTree>
    <p:extLst>
      <p:ext uri="{BB962C8B-B14F-4D97-AF65-F5344CB8AC3E}">
        <p14:creationId xmlns:p14="http://schemas.microsoft.com/office/powerpoint/2010/main" val="2964288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743200" y="457200"/>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BELIEVE IN THE POWER OF PRAYER</a:t>
            </a:r>
          </a:p>
        </p:txBody>
      </p:sp>
      <p:sp>
        <p:nvSpPr>
          <p:cNvPr id="14339" name="Text Box 3"/>
          <p:cNvSpPr txBox="1">
            <a:spLocks noChangeArrowheads="1"/>
          </p:cNvSpPr>
          <p:nvPr/>
        </p:nvSpPr>
        <p:spPr bwMode="auto">
          <a:xfrm>
            <a:off x="744718" y="1295400"/>
            <a:ext cx="1093509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“Let there be light” (Gen. 1:3)—and there it is</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To call to life from that which has no life (Gen. 1:11)—and there it is</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To bring a sun, moon &amp; stars into existence by saying “Let it be so” (Gen. 1:14)—and there they are</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To speak a fish, a  bird, a cow, a rhino into existence (Gen. 1:20,24)—and there they are</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To breathe life into a man (Gen. 1:26)—and the clay form becomes a living soul</a:t>
            </a:r>
          </a:p>
        </p:txBody>
      </p:sp>
      <p:sp>
        <p:nvSpPr>
          <p:cNvPr id="14341" name="Text Box 5"/>
          <p:cNvSpPr txBox="1">
            <a:spLocks noChangeArrowheads="1"/>
          </p:cNvSpPr>
          <p:nvPr/>
        </p:nvSpPr>
        <p:spPr bwMode="auto">
          <a:xfrm>
            <a:off x="2819400" y="5257800"/>
            <a:ext cx="7010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3200" b="1">
                <a:solidFill>
                  <a:srgbClr val="FFFF00"/>
                </a:solidFill>
                <a:effectLst>
                  <a:outerShdw blurRad="38100" dist="38100" dir="2700000" algn="tl">
                    <a:srgbClr val="000000"/>
                  </a:outerShdw>
                </a:effectLst>
                <a:latin typeface="Arial" panose="020B0604020202020204" pitchFamily="34" charset="0"/>
              </a:rPr>
              <a:t>THAT IS POWER!</a:t>
            </a:r>
          </a:p>
        </p:txBody>
      </p:sp>
    </p:spTree>
    <p:extLst>
      <p:ext uri="{BB962C8B-B14F-4D97-AF65-F5344CB8AC3E}">
        <p14:creationId xmlns:p14="http://schemas.microsoft.com/office/powerpoint/2010/main" val="1200817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4341"/>
                                        </p:tgtEl>
                                        <p:attrNameLst>
                                          <p:attrName>style.visibility</p:attrName>
                                        </p:attrNameLst>
                                      </p:cBhvr>
                                      <p:to>
                                        <p:strVal val="visible"/>
                                      </p:to>
                                    </p:set>
                                    <p:anim calcmode="lin" valueType="num">
                                      <p:cBhvr>
                                        <p:cTn id="27" dur="1000" fill="hold"/>
                                        <p:tgtEl>
                                          <p:spTgt spid="14341"/>
                                        </p:tgtEl>
                                        <p:attrNameLst>
                                          <p:attrName>ppt_w</p:attrName>
                                        </p:attrNameLst>
                                      </p:cBhvr>
                                      <p:tavLst>
                                        <p:tav tm="0">
                                          <p:val>
                                            <p:fltVal val="0"/>
                                          </p:val>
                                        </p:tav>
                                        <p:tav tm="100000">
                                          <p:val>
                                            <p:strVal val="#ppt_w"/>
                                          </p:val>
                                        </p:tav>
                                      </p:tavLst>
                                    </p:anim>
                                    <p:anim calcmode="lin" valueType="num">
                                      <p:cBhvr>
                                        <p:cTn id="28" dur="1000" fill="hold"/>
                                        <p:tgtEl>
                                          <p:spTgt spid="14341"/>
                                        </p:tgtEl>
                                        <p:attrNameLst>
                                          <p:attrName>ppt_h</p:attrName>
                                        </p:attrNameLst>
                                      </p:cBhvr>
                                      <p:tavLst>
                                        <p:tav tm="0">
                                          <p:val>
                                            <p:fltVal val="0"/>
                                          </p:val>
                                        </p:tav>
                                        <p:tav tm="100000">
                                          <p:val>
                                            <p:strVal val="#ppt_h"/>
                                          </p:val>
                                        </p:tav>
                                      </p:tavLst>
                                    </p:anim>
                                    <p:anim calcmode="lin" valueType="num">
                                      <p:cBhvr>
                                        <p:cTn id="29" dur="1000" fill="hold"/>
                                        <p:tgtEl>
                                          <p:spTgt spid="1434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4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1"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641023" y="533400"/>
            <a:ext cx="10869105"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Job 38:4-39 "Where were you when I laid the earth's foundation? Tell me, if you understand. 5 Who marked off its dimensions? Surely you know! Who stretched a measuring line across it? 6 On what were its footings set, or who laid its cornerstone— 7 while the morning stars sang together and all the angels shouted for joy?  8 "Who shut up the sea behind doors when it burst forth from the womb, 9 when I made the clouds its garment and wrapped it in thick darkness, 10 when I fixed limits for it and set its doors and bars in place, 11 when I said, 'This far you may come and no farther; here is where your proud waves halt'? </a:t>
            </a:r>
          </a:p>
        </p:txBody>
      </p:sp>
    </p:spTree>
    <p:extLst>
      <p:ext uri="{BB962C8B-B14F-4D97-AF65-F5344CB8AC3E}">
        <p14:creationId xmlns:p14="http://schemas.microsoft.com/office/powerpoint/2010/main" val="355900755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31595" y="533400"/>
            <a:ext cx="10944519"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12 "Have you ever given orders to the morning or shown the dawn its place, 13 that it might take the earth by the edges and shake the wicked out of it? 14 The earth takes shape like clay under a seal; its features stand out like those of a garment. 15 The wicked are denied their light ,and their upraised arm is broken. </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16 "Have you journeyed to the springs of the sea or walked in the recesses of the deep? 17 Have the gates of death been shown to you? Have you seen the gates of the shadow of death? 18 Have you comprehended the vast expanses of the earth? Tell me, if you know all this. </a:t>
            </a:r>
          </a:p>
        </p:txBody>
      </p:sp>
    </p:spTree>
    <p:extLst>
      <p:ext uri="{BB962C8B-B14F-4D97-AF65-F5344CB8AC3E}">
        <p14:creationId xmlns:p14="http://schemas.microsoft.com/office/powerpoint/2010/main" val="49527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30900440"/>
      </p:ext>
    </p:extLst>
  </p:cSld>
  <p:clrMapOvr>
    <a:masterClrMapping/>
  </p:clrMapOvr>
  <p:transition>
    <p:wipe dir="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90193" y="533400"/>
            <a:ext cx="11151909"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19 "What is the way to the abode of light? And where does darkness reside? 20 Can you take them to their places? Do you know the paths to their dwellings? 21 Surely you know, for you were already born! You have lived so many years! </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22 "Have you entered the storehouses of the snow or seen the storehouses of the hail, 23 which I reserve for times of trouble, for days of war and battle? 24 What is the way to the place where the lightning is dispersed, or the place where the east winds are scattered over the earth? 25 Who cuts a channel for the torrents of rain, and a path for the thunderstorm, 26 to water a land where no man lives, a desert with no one in it, </a:t>
            </a:r>
          </a:p>
        </p:txBody>
      </p:sp>
    </p:spTree>
    <p:extLst>
      <p:ext uri="{BB962C8B-B14F-4D97-AF65-F5344CB8AC3E}">
        <p14:creationId xmlns:p14="http://schemas.microsoft.com/office/powerpoint/2010/main" val="364876456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31595" y="533400"/>
            <a:ext cx="1086910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27 to satisfy a desolate waste land and make it sprout with grass? 28 Does the rain have a father? Who fathers the drops of dew? 29 From whose womb comes the ice? Who gives birth to the frost from the heavens 30 when the waters become hard as stone, when the surface of the deep is frozen? </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31 "Can you bind the beautiful Pleiades? Can you loose the cords of Orion? 32 Can you bring forth the constellations in their seasons or lead out the Bear with its cubs? 33 Do you know the laws of the heavens? Can you set up [God's] dominion over the earth? </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34 "Can you raise your voice to the clouds and cover yourself with a flood of water? </a:t>
            </a:r>
          </a:p>
        </p:txBody>
      </p:sp>
    </p:spTree>
    <p:extLst>
      <p:ext uri="{BB962C8B-B14F-4D97-AF65-F5344CB8AC3E}">
        <p14:creationId xmlns:p14="http://schemas.microsoft.com/office/powerpoint/2010/main" val="410511791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78730" y="533405"/>
            <a:ext cx="1087853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35 Do you send the lightning bolts on their way? Do they report to you, 'Here we are'? 36 Who endowed the heart with wisdom or gave understanding to the mind? 37 Who has the wisdom to count the clouds? Who can tip over the water jars of the heavens 38 when the dust becomes hard and the clods of earth stick together? </a:t>
            </a:r>
          </a:p>
        </p:txBody>
      </p:sp>
      <p:sp>
        <p:nvSpPr>
          <p:cNvPr id="19459" name="Text Box 3"/>
          <p:cNvSpPr txBox="1">
            <a:spLocks noChangeArrowheads="1"/>
          </p:cNvSpPr>
          <p:nvPr/>
        </p:nvSpPr>
        <p:spPr bwMode="auto">
          <a:xfrm>
            <a:off x="678730" y="3508348"/>
            <a:ext cx="10953946"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JOB HAD DONE NONE OF THIS</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NO MAN HAS DONE THIS</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THIS DID NOT JUST “HAPPEN” ON ITS OWN</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GOD DID THIS!</a:t>
            </a:r>
          </a:p>
        </p:txBody>
      </p:sp>
    </p:spTree>
    <p:extLst>
      <p:ext uri="{BB962C8B-B14F-4D97-AF65-F5344CB8AC3E}">
        <p14:creationId xmlns:p14="http://schemas.microsoft.com/office/powerpoint/2010/main" val="3299709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p:cTn id="7"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p:cTn id="13"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p:cTn id="19"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94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p:cTn id="25"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945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546755" y="533400"/>
            <a:ext cx="111047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err="1">
                <a:solidFill>
                  <a:srgbClr val="FFFFFF"/>
                </a:solidFill>
                <a:effectLst>
                  <a:outerShdw blurRad="38100" dist="38100" dir="2700000" algn="tl">
                    <a:srgbClr val="000000"/>
                  </a:outerShdw>
                </a:effectLst>
                <a:latin typeface="Arial" panose="020B0604020202020204" pitchFamily="34" charset="0"/>
              </a:rPr>
              <a:t>Eph</a:t>
            </a:r>
            <a:r>
              <a:rPr lang="en-US" altLang="en-US" sz="2800" b="1" dirty="0">
                <a:solidFill>
                  <a:srgbClr val="FFFFFF"/>
                </a:solidFill>
                <a:effectLst>
                  <a:outerShdw blurRad="38100" dist="38100" dir="2700000" algn="tl">
                    <a:srgbClr val="000000"/>
                  </a:outerShdw>
                </a:effectLst>
                <a:latin typeface="Arial" panose="020B0604020202020204" pitchFamily="34" charset="0"/>
              </a:rPr>
              <a:t> 3:20  Now to him who is able to do immeasurably more than all we ask or imagine, according to his power that is at work within us, </a:t>
            </a:r>
          </a:p>
        </p:txBody>
      </p:sp>
      <p:sp>
        <p:nvSpPr>
          <p:cNvPr id="20485" name="Text Box 5"/>
          <p:cNvSpPr txBox="1">
            <a:spLocks noChangeArrowheads="1"/>
          </p:cNvSpPr>
          <p:nvPr/>
        </p:nvSpPr>
        <p:spPr bwMode="auto">
          <a:xfrm>
            <a:off x="546755" y="1918395"/>
            <a:ext cx="1073713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IF WE WANT</a:t>
            </a:r>
            <a:r>
              <a:rPr lang="en-US" altLang="en-US" sz="2800" b="1" dirty="0" smtClean="0">
                <a:solidFill>
                  <a:srgbClr val="FFFFFF"/>
                </a:solidFill>
                <a:effectLst>
                  <a:outerShdw blurRad="38100" dist="38100" dir="2700000" algn="tl">
                    <a:srgbClr val="000000"/>
                  </a:outerShdw>
                </a:effectLst>
                <a:latin typeface="Arial" panose="020B0604020202020204" pitchFamily="34" charset="0"/>
              </a:rPr>
              <a:t>: </a:t>
            </a:r>
            <a:r>
              <a:rPr lang="en-US" altLang="en-US" sz="2800" b="1" i="1" dirty="0">
                <a:solidFill>
                  <a:srgbClr val="FFFF00"/>
                </a:solidFill>
                <a:effectLst>
                  <a:outerShdw blurRad="38100" dist="38100" dir="2700000" algn="tl">
                    <a:srgbClr val="000000"/>
                  </a:outerShdw>
                </a:effectLst>
                <a:latin typeface="Arial" panose="020B0604020202020204" pitchFamily="34" charset="0"/>
              </a:rPr>
              <a:t>Prayer to be our connection to </a:t>
            </a:r>
            <a:r>
              <a:rPr lang="en-US" altLang="en-US" sz="2800" b="1" i="1" dirty="0" smtClean="0">
                <a:solidFill>
                  <a:srgbClr val="FFFF00"/>
                </a:solidFill>
                <a:effectLst>
                  <a:outerShdw blurRad="38100" dist="38100" dir="2700000" algn="tl">
                    <a:srgbClr val="000000"/>
                  </a:outerShdw>
                </a:effectLst>
                <a:latin typeface="Arial" panose="020B0604020202020204" pitchFamily="34" charset="0"/>
              </a:rPr>
              <a:t>God in time of:</a:t>
            </a:r>
          </a:p>
          <a:p>
            <a:pPr algn="ctr" fontAlgn="base">
              <a:spcBef>
                <a:spcPct val="50000"/>
              </a:spcBef>
              <a:spcAft>
                <a:spcPct val="0"/>
              </a:spcAft>
              <a:defRPr/>
            </a:pPr>
            <a:r>
              <a:rPr lang="en-US" altLang="en-US" sz="2800" b="1" i="1" dirty="0" smtClean="0">
                <a:solidFill>
                  <a:srgbClr val="00FFFF"/>
                </a:solidFill>
                <a:effectLst>
                  <a:outerShdw blurRad="38100" dist="38100" dir="2700000" algn="tl">
                    <a:srgbClr val="000000"/>
                  </a:outerShdw>
                </a:effectLst>
                <a:latin typeface="Arial" panose="020B0604020202020204" pitchFamily="34" charset="0"/>
              </a:rPr>
              <a:t>    </a:t>
            </a:r>
            <a:endParaRPr lang="en-US" altLang="en-US" sz="2800" b="1" i="1" dirty="0">
              <a:solidFill>
                <a:srgbClr val="00FFFF"/>
              </a:solidFill>
              <a:effectLst>
                <a:outerShdw blurRad="38100" dist="38100" dir="2700000" algn="tl">
                  <a:srgbClr val="000000"/>
                </a:outerShdw>
              </a:effectLst>
              <a:latin typeface="Arial" panose="020B0604020202020204" pitchFamily="34" charset="0"/>
            </a:endParaRPr>
          </a:p>
        </p:txBody>
      </p:sp>
      <p:sp>
        <p:nvSpPr>
          <p:cNvPr id="20486" name="Text Box 6"/>
          <p:cNvSpPr txBox="1">
            <a:spLocks noChangeArrowheads="1"/>
          </p:cNvSpPr>
          <p:nvPr/>
        </p:nvSpPr>
        <p:spPr bwMode="auto">
          <a:xfrm>
            <a:off x="546755" y="4357540"/>
            <a:ext cx="1103222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IF WE WANT: </a:t>
            </a:r>
            <a:r>
              <a:rPr lang="en-US" altLang="en-US" sz="2800" b="1" dirty="0">
                <a:solidFill>
                  <a:srgbClr val="FFFF00"/>
                </a:solidFill>
                <a:effectLst>
                  <a:outerShdw blurRad="38100" dist="38100" dir="2700000" algn="tl">
                    <a:srgbClr val="000000"/>
                  </a:outerShdw>
                </a:effectLst>
                <a:latin typeface="Arial" panose="020B0604020202020204" pitchFamily="34" charset="0"/>
              </a:rPr>
              <a:t>     </a:t>
            </a:r>
            <a:r>
              <a:rPr lang="en-US" altLang="en-US" sz="2800" b="1" i="1" dirty="0" smtClean="0">
                <a:solidFill>
                  <a:srgbClr val="FFFF00"/>
                </a:solidFill>
                <a:effectLst>
                  <a:outerShdw blurRad="38100" dist="38100" dir="2700000" algn="tl">
                    <a:srgbClr val="000000"/>
                  </a:outerShdw>
                </a:effectLst>
                <a:latin typeface="Arial" panose="020B0604020202020204" pitchFamily="34" charset="0"/>
              </a:rPr>
              <a:t>Peace </a:t>
            </a:r>
            <a:r>
              <a:rPr lang="en-US" altLang="en-US" sz="2800" b="1" i="1" dirty="0">
                <a:solidFill>
                  <a:srgbClr val="FFFF00"/>
                </a:solidFill>
                <a:effectLst>
                  <a:outerShdw blurRad="38100" dist="38100" dir="2700000" algn="tl">
                    <a:srgbClr val="000000"/>
                  </a:outerShdw>
                </a:effectLst>
                <a:latin typeface="Arial" panose="020B0604020202020204" pitchFamily="34" charset="0"/>
              </a:rPr>
              <a:t>that passes all understanding</a:t>
            </a:r>
          </a:p>
          <a:p>
            <a:pP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We must realize that God is more powerful than we can </a:t>
            </a:r>
            <a:r>
              <a:rPr lang="en-US" altLang="en-US" sz="2800" b="1" i="1" dirty="0" smtClean="0">
                <a:solidFill>
                  <a:srgbClr val="FFFF00"/>
                </a:solidFill>
                <a:effectLst>
                  <a:outerShdw blurRad="38100" dist="38100" dir="2700000" algn="tl">
                    <a:srgbClr val="000000"/>
                  </a:outerShdw>
                </a:effectLst>
                <a:latin typeface="Arial" panose="020B0604020202020204" pitchFamily="34" charset="0"/>
              </a:rPr>
              <a:t>imagine</a:t>
            </a: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
        <p:nvSpPr>
          <p:cNvPr id="2" name="TextBox 1"/>
          <p:cNvSpPr txBox="1"/>
          <p:nvPr/>
        </p:nvSpPr>
        <p:spPr>
          <a:xfrm>
            <a:off x="735290" y="2395449"/>
            <a:ext cx="10727703" cy="1815882"/>
          </a:xfrm>
          <a:prstGeom prst="rect">
            <a:avLst/>
          </a:prstGeom>
          <a:noFill/>
        </p:spPr>
        <p:txBody>
          <a:bodyPr wrap="square" rtlCol="0">
            <a:spAutoFit/>
          </a:bodyPr>
          <a:lstStyle/>
          <a:p>
            <a:pPr algn="ctr"/>
            <a:r>
              <a:rPr lang="en-US" sz="2800" b="1" dirty="0" smtClean="0">
                <a:solidFill>
                  <a:schemeClr val="accent5">
                    <a:lumMod val="90000"/>
                  </a:schemeClr>
                </a:solidFill>
                <a:latin typeface="Arial" panose="020B0604020202020204" pitchFamily="34" charset="0"/>
                <a:cs typeface="Arial" panose="020B0604020202020204" pitchFamily="34" charset="0"/>
              </a:rPr>
              <a:t>FEAR</a:t>
            </a:r>
          </a:p>
          <a:p>
            <a:pPr algn="ctr"/>
            <a:r>
              <a:rPr lang="en-US" sz="2800" b="1" dirty="0" smtClean="0">
                <a:solidFill>
                  <a:schemeClr val="accent5">
                    <a:lumMod val="90000"/>
                  </a:schemeClr>
                </a:solidFill>
                <a:latin typeface="Arial" panose="020B0604020202020204" pitchFamily="34" charset="0"/>
                <a:cs typeface="Arial" panose="020B0604020202020204" pitchFamily="34" charset="0"/>
              </a:rPr>
              <a:t>DOUBT</a:t>
            </a:r>
          </a:p>
          <a:p>
            <a:pPr algn="ctr"/>
            <a:r>
              <a:rPr lang="en-US" sz="2800" b="1" dirty="0" smtClean="0">
                <a:solidFill>
                  <a:schemeClr val="accent5">
                    <a:lumMod val="90000"/>
                  </a:schemeClr>
                </a:solidFill>
                <a:latin typeface="Arial" panose="020B0604020202020204" pitchFamily="34" charset="0"/>
                <a:cs typeface="Arial" panose="020B0604020202020204" pitchFamily="34" charset="0"/>
              </a:rPr>
              <a:t>ANXIETY</a:t>
            </a:r>
          </a:p>
          <a:p>
            <a:pPr algn="ctr"/>
            <a:r>
              <a:rPr lang="en-US" sz="2800" b="1" dirty="0" smtClean="0">
                <a:solidFill>
                  <a:schemeClr val="accent5">
                    <a:lumMod val="90000"/>
                  </a:schemeClr>
                </a:solidFill>
                <a:latin typeface="Arial" panose="020B0604020202020204" pitchFamily="34" charset="0"/>
                <a:cs typeface="Arial" panose="020B0604020202020204" pitchFamily="34" charset="0"/>
              </a:rPr>
              <a:t>STRESS</a:t>
            </a:r>
            <a:endParaRPr lang="en-US" sz="2800" b="1" dirty="0">
              <a:solidFill>
                <a:schemeClr val="accent5">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579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uiExpand="1" build="p"/>
      <p:bldP spid="20486" grpId="0" build="p"/>
      <p:bldP spid="2"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text that says 'Never underestimate the power of a prayer. One small prayer can change your life dramatical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87685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1432873" y="457200"/>
            <a:ext cx="95776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BELIEVE GOD ALONE CAN GIVE PEACE</a:t>
            </a:r>
          </a:p>
        </p:txBody>
      </p:sp>
      <p:sp>
        <p:nvSpPr>
          <p:cNvPr id="21509" name="Text Box 5"/>
          <p:cNvSpPr txBox="1">
            <a:spLocks noChangeArrowheads="1"/>
          </p:cNvSpPr>
          <p:nvPr/>
        </p:nvSpPr>
        <p:spPr bwMode="auto">
          <a:xfrm>
            <a:off x="782425" y="1219205"/>
            <a:ext cx="107277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WHY DID HEZEKIAH PRAY TO GOD IN HIS TIME OF NEED?</a:t>
            </a:r>
          </a:p>
        </p:txBody>
      </p:sp>
      <p:sp>
        <p:nvSpPr>
          <p:cNvPr id="21510" name="Text Box 6"/>
          <p:cNvSpPr txBox="1">
            <a:spLocks noChangeArrowheads="1"/>
          </p:cNvSpPr>
          <p:nvPr/>
        </p:nvSpPr>
        <p:spPr bwMode="auto">
          <a:xfrm>
            <a:off x="952107" y="2286000"/>
            <a:ext cx="104637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19:15  And Hezekiah prayed to the Lord: "O Lord, God of Israel, enthroned between the cherubim, you alone are God over all the kingdoms of the earth. You have made heaven and earth. </a:t>
            </a:r>
          </a:p>
        </p:txBody>
      </p:sp>
    </p:spTree>
    <p:extLst>
      <p:ext uri="{BB962C8B-B14F-4D97-AF65-F5344CB8AC3E}">
        <p14:creationId xmlns:p14="http://schemas.microsoft.com/office/powerpoint/2010/main" val="2005281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dissolve">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04973" y="457200"/>
            <a:ext cx="10020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BELIEVE GOD ALONE CAN GIVE PEACE</a:t>
            </a:r>
          </a:p>
        </p:txBody>
      </p:sp>
      <p:sp>
        <p:nvSpPr>
          <p:cNvPr id="24579" name="Text Box 3"/>
          <p:cNvSpPr txBox="1">
            <a:spLocks noChangeArrowheads="1"/>
          </p:cNvSpPr>
          <p:nvPr/>
        </p:nvSpPr>
        <p:spPr bwMode="auto">
          <a:xfrm>
            <a:off x="904973" y="1219205"/>
            <a:ext cx="105580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WHY DID HEZEKIAH PRAY TO GOD IN HIS TIME OF NEED?</a:t>
            </a:r>
          </a:p>
        </p:txBody>
      </p:sp>
      <p:sp>
        <p:nvSpPr>
          <p:cNvPr id="24580" name="Text Box 4"/>
          <p:cNvSpPr txBox="1">
            <a:spLocks noChangeArrowheads="1"/>
          </p:cNvSpPr>
          <p:nvPr/>
        </p:nvSpPr>
        <p:spPr bwMode="auto">
          <a:xfrm>
            <a:off x="820132" y="2286000"/>
            <a:ext cx="1064286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19:15  And Hezekiah prayed to the Lord: "O Lord, God of Israel, enthroned between the cherubim, </a:t>
            </a:r>
            <a:r>
              <a:rPr lang="en-US" altLang="en-US" sz="2800" b="1" i="1" u="sng" dirty="0">
                <a:solidFill>
                  <a:srgbClr val="FFFF00"/>
                </a:solidFill>
                <a:effectLst>
                  <a:outerShdw blurRad="38100" dist="38100" dir="2700000" algn="tl">
                    <a:srgbClr val="000000"/>
                  </a:outerShdw>
                </a:effectLst>
                <a:latin typeface="Arial" panose="020B0604020202020204" pitchFamily="34" charset="0"/>
              </a:rPr>
              <a:t>you alone are God over all the kingdoms of the earth.</a:t>
            </a:r>
            <a:r>
              <a:rPr lang="en-US" altLang="en-US" sz="2800" b="1" dirty="0">
                <a:solidFill>
                  <a:srgbClr val="FFFFFF"/>
                </a:solidFill>
                <a:effectLst>
                  <a:outerShdw blurRad="38100" dist="38100" dir="2700000" algn="tl">
                    <a:srgbClr val="000000"/>
                  </a:outerShdw>
                </a:effectLst>
                <a:latin typeface="Arial" panose="020B0604020202020204" pitchFamily="34" charset="0"/>
              </a:rPr>
              <a:t> You have made heaven and earth. </a:t>
            </a:r>
          </a:p>
        </p:txBody>
      </p:sp>
      <p:sp>
        <p:nvSpPr>
          <p:cNvPr id="24581" name="Text Box 5"/>
          <p:cNvSpPr txBox="1">
            <a:spLocks noChangeArrowheads="1"/>
          </p:cNvSpPr>
          <p:nvPr/>
        </p:nvSpPr>
        <p:spPr bwMode="auto">
          <a:xfrm>
            <a:off x="904973" y="4419600"/>
            <a:ext cx="1017152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JEHOVAH WAS THE ONLY GOD</a:t>
            </a:r>
          </a:p>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HE WAS THE ONLY ONE TO WHOM HEZEKIAH COULD TURN FOR HELP</a:t>
            </a:r>
          </a:p>
        </p:txBody>
      </p:sp>
    </p:spTree>
    <p:extLst>
      <p:ext uri="{BB962C8B-B14F-4D97-AF65-F5344CB8AC3E}">
        <p14:creationId xmlns:p14="http://schemas.microsoft.com/office/powerpoint/2010/main" val="4182989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583703" y="533403"/>
            <a:ext cx="91345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BELIEVE GOD ALONE CAN GIVE PEACE</a:t>
            </a:r>
          </a:p>
        </p:txBody>
      </p:sp>
      <p:sp>
        <p:nvSpPr>
          <p:cNvPr id="25603" name="Text Box 3"/>
          <p:cNvSpPr txBox="1">
            <a:spLocks noChangeArrowheads="1"/>
          </p:cNvSpPr>
          <p:nvPr/>
        </p:nvSpPr>
        <p:spPr bwMode="auto">
          <a:xfrm>
            <a:off x="791853" y="1219205"/>
            <a:ext cx="107371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MANY TIMES WE TURN TO OTHER PLACES FOR CALMNESS</a:t>
            </a:r>
          </a:p>
        </p:txBody>
      </p:sp>
      <p:sp>
        <p:nvSpPr>
          <p:cNvPr id="25606" name="Text Box 6"/>
          <p:cNvSpPr txBox="1">
            <a:spLocks noChangeArrowheads="1"/>
          </p:cNvSpPr>
          <p:nvPr/>
        </p:nvSpPr>
        <p:spPr bwMode="auto">
          <a:xfrm>
            <a:off x="791853" y="1905007"/>
            <a:ext cx="5105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Money</a:t>
            </a:r>
          </a:p>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Drinking</a:t>
            </a:r>
          </a:p>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Drugs</a:t>
            </a:r>
          </a:p>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Gambling</a:t>
            </a:r>
          </a:p>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Eating </a:t>
            </a:r>
          </a:p>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Manipulation</a:t>
            </a:r>
          </a:p>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Control</a:t>
            </a:r>
          </a:p>
        </p:txBody>
      </p:sp>
      <p:sp>
        <p:nvSpPr>
          <p:cNvPr id="25607" name="Text Box 7"/>
          <p:cNvSpPr txBox="1">
            <a:spLocks noChangeArrowheads="1"/>
          </p:cNvSpPr>
          <p:nvPr/>
        </p:nvSpPr>
        <p:spPr bwMode="auto">
          <a:xfrm>
            <a:off x="3695307" y="2053510"/>
            <a:ext cx="7984503"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Ps 18:1-3  I love you, O Lord, my strength.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The Lord is my rock, my fortress and my </a:t>
            </a:r>
            <a:r>
              <a:rPr lang="en-US" altLang="en-US" sz="2800" b="1" dirty="0" smtClean="0">
                <a:solidFill>
                  <a:srgbClr val="FFFFFF"/>
                </a:solidFill>
                <a:effectLst>
                  <a:outerShdw blurRad="38100" dist="38100" dir="2700000" algn="tl">
                    <a:srgbClr val="000000"/>
                  </a:outerShdw>
                </a:effectLst>
                <a:latin typeface="Arial" panose="020B0604020202020204" pitchFamily="34" charset="0"/>
              </a:rPr>
              <a:t>deliverer; my </a:t>
            </a:r>
            <a:r>
              <a:rPr lang="en-US" altLang="en-US" sz="2800" b="1" dirty="0">
                <a:solidFill>
                  <a:srgbClr val="FFFFFF"/>
                </a:solidFill>
                <a:effectLst>
                  <a:outerShdw blurRad="38100" dist="38100" dir="2700000" algn="tl">
                    <a:srgbClr val="000000"/>
                  </a:outerShdw>
                </a:effectLst>
                <a:latin typeface="Arial" panose="020B0604020202020204" pitchFamily="34" charset="0"/>
              </a:rPr>
              <a:t>God is my rock, in whom I take refuge.  He is my shield and the horn of my salvation, my stronghold.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 I call to the Lord, who is worthy of praise, and I am saved from my enemies. </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205759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p:cTn id="7" dur="500" fill="hold"/>
                                        <p:tgtEl>
                                          <p:spTgt spid="25606">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560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5606">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560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5606">
                                            <p:txEl>
                                              <p:pRg st="1" end="1"/>
                                            </p:txEl>
                                          </p:spTgt>
                                        </p:tgtEl>
                                        <p:attrNameLst>
                                          <p:attrName>style.visibility</p:attrName>
                                        </p:attrNameLst>
                                      </p:cBhvr>
                                      <p:to>
                                        <p:strVal val="visible"/>
                                      </p:to>
                                    </p:set>
                                    <p:anim calcmode="lin" valueType="num">
                                      <p:cBhvr>
                                        <p:cTn id="15" dur="500" fill="hold"/>
                                        <p:tgtEl>
                                          <p:spTgt spid="25606">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25606">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560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560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5606">
                                            <p:txEl>
                                              <p:pRg st="2" end="2"/>
                                            </p:txEl>
                                          </p:spTgt>
                                        </p:tgtEl>
                                        <p:attrNameLst>
                                          <p:attrName>style.visibility</p:attrName>
                                        </p:attrNameLst>
                                      </p:cBhvr>
                                      <p:to>
                                        <p:strVal val="visible"/>
                                      </p:to>
                                    </p:set>
                                    <p:anim calcmode="lin" valueType="num">
                                      <p:cBhvr>
                                        <p:cTn id="23" dur="500" fill="hold"/>
                                        <p:tgtEl>
                                          <p:spTgt spid="25606">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25606">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2560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560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5606">
                                            <p:txEl>
                                              <p:pRg st="3" end="3"/>
                                            </p:txEl>
                                          </p:spTgt>
                                        </p:tgtEl>
                                        <p:attrNameLst>
                                          <p:attrName>style.visibility</p:attrName>
                                        </p:attrNameLst>
                                      </p:cBhvr>
                                      <p:to>
                                        <p:strVal val="visible"/>
                                      </p:to>
                                    </p:set>
                                    <p:anim calcmode="lin" valueType="num">
                                      <p:cBhvr>
                                        <p:cTn id="31" dur="500" fill="hold"/>
                                        <p:tgtEl>
                                          <p:spTgt spid="25606">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25606">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2560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560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5606">
                                            <p:txEl>
                                              <p:pRg st="4" end="4"/>
                                            </p:txEl>
                                          </p:spTgt>
                                        </p:tgtEl>
                                        <p:attrNameLst>
                                          <p:attrName>style.visibility</p:attrName>
                                        </p:attrNameLst>
                                      </p:cBhvr>
                                      <p:to>
                                        <p:strVal val="visible"/>
                                      </p:to>
                                    </p:set>
                                    <p:anim calcmode="lin" valueType="num">
                                      <p:cBhvr>
                                        <p:cTn id="39" dur="500" fill="hold"/>
                                        <p:tgtEl>
                                          <p:spTgt spid="25606">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25606">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2560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560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5606">
                                            <p:txEl>
                                              <p:pRg st="5" end="5"/>
                                            </p:txEl>
                                          </p:spTgt>
                                        </p:tgtEl>
                                        <p:attrNameLst>
                                          <p:attrName>style.visibility</p:attrName>
                                        </p:attrNameLst>
                                      </p:cBhvr>
                                      <p:to>
                                        <p:strVal val="visible"/>
                                      </p:to>
                                    </p:set>
                                    <p:anim calcmode="lin" valueType="num">
                                      <p:cBhvr>
                                        <p:cTn id="47" dur="500" fill="hold"/>
                                        <p:tgtEl>
                                          <p:spTgt spid="25606">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25606">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25606">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2560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25606">
                                            <p:txEl>
                                              <p:pRg st="6" end="6"/>
                                            </p:txEl>
                                          </p:spTgt>
                                        </p:tgtEl>
                                        <p:attrNameLst>
                                          <p:attrName>style.visibility</p:attrName>
                                        </p:attrNameLst>
                                      </p:cBhvr>
                                      <p:to>
                                        <p:strVal val="visible"/>
                                      </p:to>
                                    </p:set>
                                    <p:anim calcmode="lin" valueType="num">
                                      <p:cBhvr>
                                        <p:cTn id="55" dur="500" fill="hold"/>
                                        <p:tgtEl>
                                          <p:spTgt spid="25606">
                                            <p:txEl>
                                              <p:pRg st="6" end="6"/>
                                            </p:txEl>
                                          </p:spTgt>
                                        </p:tgtEl>
                                        <p:attrNameLst>
                                          <p:attrName>ppt_x</p:attrName>
                                        </p:attrNameLst>
                                      </p:cBhvr>
                                      <p:tavLst>
                                        <p:tav tm="0">
                                          <p:val>
                                            <p:strVal val="#ppt_x-#ppt_w/2"/>
                                          </p:val>
                                        </p:tav>
                                        <p:tav tm="100000">
                                          <p:val>
                                            <p:strVal val="#ppt_x"/>
                                          </p:val>
                                        </p:tav>
                                      </p:tavLst>
                                    </p:anim>
                                    <p:anim calcmode="lin" valueType="num">
                                      <p:cBhvr>
                                        <p:cTn id="56" dur="500" fill="hold"/>
                                        <p:tgtEl>
                                          <p:spTgt spid="25606">
                                            <p:txEl>
                                              <p:pRg st="6" end="6"/>
                                            </p:txEl>
                                          </p:spTgt>
                                        </p:tgtEl>
                                        <p:attrNameLst>
                                          <p:attrName>ppt_y</p:attrName>
                                        </p:attrNameLst>
                                      </p:cBhvr>
                                      <p:tavLst>
                                        <p:tav tm="0">
                                          <p:val>
                                            <p:strVal val="#ppt_y"/>
                                          </p:val>
                                        </p:tav>
                                        <p:tav tm="100000">
                                          <p:val>
                                            <p:strVal val="#ppt_y"/>
                                          </p:val>
                                        </p:tav>
                                      </p:tavLst>
                                    </p:anim>
                                    <p:anim calcmode="lin" valueType="num">
                                      <p:cBhvr>
                                        <p:cTn id="57" dur="500" fill="hold"/>
                                        <p:tgtEl>
                                          <p:spTgt spid="25606">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5606">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607">
                                            <p:txEl>
                                              <p:pRg st="0" end="0"/>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607">
                                            <p:txEl>
                                              <p:pRg st="2" end="2"/>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6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P spid="25607"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1121789" y="457200"/>
            <a:ext cx="97944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DON’T SUCCUMB TO THE DEVIL’S LIES</a:t>
            </a:r>
          </a:p>
        </p:txBody>
      </p:sp>
      <p:sp>
        <p:nvSpPr>
          <p:cNvPr id="26629" name="Text Box 5"/>
          <p:cNvSpPr txBox="1">
            <a:spLocks noChangeArrowheads="1"/>
          </p:cNvSpPr>
          <p:nvPr/>
        </p:nvSpPr>
        <p:spPr bwMode="auto">
          <a:xfrm>
            <a:off x="669303" y="1143000"/>
            <a:ext cx="1098222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19:10-13   "Say to Hezekiah king of Judah: Do not let the god you depend on deceive you when he says, 'Jerusalem will not be handed over to the king of Assyria.' 11 Surely you have heard what the kings of Assyria have done to all the countries, destroying them completely. And will you be delivered? 12 Did the gods of the nations that were destroyed by my forefathers deliver them: the gods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Gozan</a:t>
            </a:r>
            <a:r>
              <a:rPr lang="en-US" altLang="en-US" sz="2800" b="1" dirty="0">
                <a:solidFill>
                  <a:srgbClr val="FFFFFF"/>
                </a:solidFill>
                <a:effectLst>
                  <a:outerShdw blurRad="38100" dist="38100" dir="2700000" algn="tl">
                    <a:srgbClr val="000000"/>
                  </a:outerShdw>
                </a:effectLst>
                <a:latin typeface="Arial" panose="020B0604020202020204" pitchFamily="34" charset="0"/>
              </a:rPr>
              <a:t>, Haran,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Rezeph</a:t>
            </a:r>
            <a:r>
              <a:rPr lang="en-US" altLang="en-US" sz="2800" b="1" dirty="0">
                <a:solidFill>
                  <a:srgbClr val="FFFFFF"/>
                </a:solidFill>
                <a:effectLst>
                  <a:outerShdw blurRad="38100" dist="38100" dir="2700000" algn="tl">
                    <a:srgbClr val="000000"/>
                  </a:outerShdw>
                </a:effectLst>
                <a:latin typeface="Arial" panose="020B0604020202020204" pitchFamily="34" charset="0"/>
              </a:rPr>
              <a:t> and the people of Eden who were in Tel Assar? 13 Where is the king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Hamath</a:t>
            </a:r>
            <a:r>
              <a:rPr lang="en-US" altLang="en-US" sz="2800" b="1" dirty="0">
                <a:solidFill>
                  <a:srgbClr val="FFFFFF"/>
                </a:solidFill>
                <a:effectLst>
                  <a:outerShdw blurRad="38100" dist="38100" dir="2700000" algn="tl">
                    <a:srgbClr val="000000"/>
                  </a:outerShdw>
                </a:effectLst>
                <a:latin typeface="Arial" panose="020B0604020202020204" pitchFamily="34" charset="0"/>
              </a:rPr>
              <a:t>, the king of Arpad, the king of the city of Sepharvaim, or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Hena</a:t>
            </a:r>
            <a:r>
              <a:rPr lang="en-US" altLang="en-US" sz="2800" b="1" dirty="0">
                <a:solidFill>
                  <a:srgbClr val="FFFFFF"/>
                </a:solidFill>
                <a:effectLst>
                  <a:outerShdw blurRad="38100" dist="38100" dir="2700000" algn="tl">
                    <a:srgbClr val="000000"/>
                  </a:outerShdw>
                </a:effectLst>
                <a:latin typeface="Arial" panose="020B0604020202020204" pitchFamily="34" charset="0"/>
              </a:rPr>
              <a:t> or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Ivvah</a:t>
            </a:r>
            <a:r>
              <a:rPr lang="en-US" altLang="en-US" sz="2800" b="1" dirty="0">
                <a:solidFill>
                  <a:srgbClr val="FFFFFF"/>
                </a:solidFill>
                <a:effectLst>
                  <a:outerShdw blurRad="38100" dist="38100" dir="2700000" algn="tl">
                    <a:srgbClr val="000000"/>
                  </a:outerShdw>
                </a:effectLst>
                <a:latin typeface="Arial" panose="020B0604020202020204" pitchFamily="34" charset="0"/>
              </a:rPr>
              <a:t>?" </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877094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036947" y="457200"/>
            <a:ext cx="9926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DON’T SUCCUMB TO THE DEVIL’S LIES</a:t>
            </a:r>
          </a:p>
        </p:txBody>
      </p:sp>
      <p:sp>
        <p:nvSpPr>
          <p:cNvPr id="27651" name="Text Box 3"/>
          <p:cNvSpPr txBox="1">
            <a:spLocks noChangeArrowheads="1"/>
          </p:cNvSpPr>
          <p:nvPr/>
        </p:nvSpPr>
        <p:spPr bwMode="auto">
          <a:xfrm>
            <a:off x="1036947" y="1095871"/>
            <a:ext cx="1070885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reminded Hezekiah that he had defeated other all other kingdoms</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reminded him that the gods of other nations had not been able to help them</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asked the whereabouts of the other kings he had defeated</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boasted about defeating Hezekiah</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was sure Jehovah could not help Hezekiah</a:t>
            </a:r>
          </a:p>
          <a:p>
            <a:pPr fontAlgn="base">
              <a:spcBef>
                <a:spcPct val="50000"/>
              </a:spcBef>
              <a:spcAft>
                <a:spcPct val="0"/>
              </a:spcAft>
              <a:defRPr/>
            </a:pPr>
            <a:endParaRPr lang="en-US" altLang="en-US" sz="2400" b="1" dirty="0">
              <a:solidFill>
                <a:srgbClr val="FFFF00"/>
              </a:solidFill>
              <a:effectLst>
                <a:outerShdw blurRad="38100" dist="38100" dir="2700000" algn="tl">
                  <a:srgbClr val="000000"/>
                </a:outerShdw>
              </a:effectLst>
              <a:latin typeface="Arial" panose="020B0604020202020204" pitchFamily="34" charset="0"/>
            </a:endParaRPr>
          </a:p>
        </p:txBody>
      </p:sp>
      <p:sp>
        <p:nvSpPr>
          <p:cNvPr id="27652" name="Text Box 4"/>
          <p:cNvSpPr txBox="1">
            <a:spLocks noChangeArrowheads="1"/>
          </p:cNvSpPr>
          <p:nvPr/>
        </p:nvSpPr>
        <p:spPr bwMode="auto">
          <a:xfrm>
            <a:off x="509047" y="5179243"/>
            <a:ext cx="112367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THE DEVIL – WORKING THROUGH SENNACHERIB – WANTED HEZEKIAH TO BELIEVE GOD COULD NOT &amp; WOULD NOT HELP</a:t>
            </a:r>
          </a:p>
        </p:txBody>
      </p:sp>
    </p:spTree>
    <p:extLst>
      <p:ext uri="{BB962C8B-B14F-4D97-AF65-F5344CB8AC3E}">
        <p14:creationId xmlns:p14="http://schemas.microsoft.com/office/powerpoint/2010/main" val="3482998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652"/>
                                        </p:tgtEl>
                                        <p:attrNameLst>
                                          <p:attrName>style.visibility</p:attrName>
                                        </p:attrNameLst>
                                      </p:cBhvr>
                                      <p:to>
                                        <p:strVal val="visible"/>
                                      </p:to>
                                    </p:set>
                                    <p:animEffect transition="in" filter="dissolve">
                                      <p:cBhvr>
                                        <p:cTn id="2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00614786"/>
      </p:ext>
    </p:extLst>
  </p:cSld>
  <p:clrMapOvr>
    <a:masterClrMapping/>
  </p:clrMapOvr>
  <p:transition>
    <p:wipe dir="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838986" y="457200"/>
            <a:ext cx="107936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DON’T SUCCUMB TO THE DEVIL’S LIES</a:t>
            </a:r>
          </a:p>
        </p:txBody>
      </p:sp>
      <p:sp>
        <p:nvSpPr>
          <p:cNvPr id="28675" name="Text Box 3"/>
          <p:cNvSpPr txBox="1">
            <a:spLocks noChangeArrowheads="1"/>
          </p:cNvSpPr>
          <p:nvPr/>
        </p:nvSpPr>
        <p:spPr bwMode="auto">
          <a:xfrm>
            <a:off x="1008667" y="1143000"/>
            <a:ext cx="104260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Notice Hezekiah’s prayer</a:t>
            </a:r>
          </a:p>
        </p:txBody>
      </p:sp>
      <p:sp>
        <p:nvSpPr>
          <p:cNvPr id="28677" name="Text Box 5"/>
          <p:cNvSpPr txBox="1">
            <a:spLocks noChangeArrowheads="1"/>
          </p:cNvSpPr>
          <p:nvPr/>
        </p:nvSpPr>
        <p:spPr bwMode="auto">
          <a:xfrm>
            <a:off x="593889" y="1752600"/>
            <a:ext cx="10935092"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19:17-19  17 "It is true, O Lord, that the Assyrian kings have laid waste these nations and their lands. 18 They have thrown their gods into the fire and destroyed them, for they were not gods but only wood and stone, fashioned by men's hands. 19 Now, O Lord our God, deliver us from his hand, so that all kingdoms on earth may know that you alone, O Lord, are God." </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22726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801277" y="457200"/>
            <a:ext cx="105297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DON’T SUCCUMB TO THE DEVIL’S LIES</a:t>
            </a:r>
          </a:p>
        </p:txBody>
      </p:sp>
      <p:sp>
        <p:nvSpPr>
          <p:cNvPr id="29699" name="Text Box 3"/>
          <p:cNvSpPr txBox="1">
            <a:spLocks noChangeArrowheads="1"/>
          </p:cNvSpPr>
          <p:nvPr/>
        </p:nvSpPr>
        <p:spPr bwMode="auto">
          <a:xfrm>
            <a:off x="801277" y="1143005"/>
            <a:ext cx="10529741"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Satan will lie to us</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will try to convince us that God’s way will not work</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will try to convince us there is no hope</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will tell us God’s word is not right</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will tell us that others know better than God</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 will tell us God doesn’t know what He is doing</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His lies steal our peace</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must see through his lies and trust God</a:t>
            </a:r>
          </a:p>
        </p:txBody>
      </p:sp>
    </p:spTree>
    <p:extLst>
      <p:ext uri="{BB962C8B-B14F-4D97-AF65-F5344CB8AC3E}">
        <p14:creationId xmlns:p14="http://schemas.microsoft.com/office/powerpoint/2010/main" val="294141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2971800" y="457200"/>
            <a:ext cx="640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TRUST GOD’S WORD</a:t>
            </a:r>
          </a:p>
        </p:txBody>
      </p:sp>
      <p:sp>
        <p:nvSpPr>
          <p:cNvPr id="30725" name="Text Box 5"/>
          <p:cNvSpPr txBox="1">
            <a:spLocks noChangeArrowheads="1"/>
          </p:cNvSpPr>
          <p:nvPr/>
        </p:nvSpPr>
        <p:spPr bwMode="auto">
          <a:xfrm>
            <a:off x="754143" y="1143005"/>
            <a:ext cx="1069942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19:20-34</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 Then Isaiah son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Amoz</a:t>
            </a:r>
            <a:r>
              <a:rPr lang="en-US" altLang="en-US" sz="2800" b="1" dirty="0">
                <a:solidFill>
                  <a:srgbClr val="FFFFFF"/>
                </a:solidFill>
                <a:effectLst>
                  <a:outerShdw blurRad="38100" dist="38100" dir="2700000" algn="tl">
                    <a:srgbClr val="000000"/>
                  </a:outerShdw>
                </a:effectLst>
                <a:latin typeface="Arial" panose="020B0604020202020204" pitchFamily="34" charset="0"/>
              </a:rPr>
              <a:t> sent a message to Hezekiah: "This is what the Lord, the God of Israel, says: I have heard your prayer concerning Sennacherib king of Assyria. 21 This is the word that the Lord has spoken against him:</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"'The Virgin Daughter of Zion despises you and mocks you. The Daughter of Jerusalem tosses her head as you flee. 22 Who is it you have insulted and blasphemed? Against whom have you raised your voice and lifted your eyes in pride? Against the Holy One of Israel! </a:t>
            </a:r>
          </a:p>
        </p:txBody>
      </p:sp>
    </p:spTree>
    <p:extLst>
      <p:ext uri="{BB962C8B-B14F-4D97-AF65-F5344CB8AC3E}">
        <p14:creationId xmlns:p14="http://schemas.microsoft.com/office/powerpoint/2010/main" val="125694676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772997" y="457200"/>
            <a:ext cx="1084082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23 By your messengers you have heaped insults on the Lord. And you have said, "With my many chariots I have ascended the heights of the mountains, the utmost heights of Lebanon. I have cut down its tallest cedars, the choicest of its pines. I have reached its remotest parts, the finest of its forests. 24 I have dug wells in foreign lands and drunk the water there. With the soles of my feet I have dried up all the streams of Egypt." </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25 "'Have you not heard? Long ago I ordained it. In days of old I planned it; now I have brought it to pass, that you have turned fortified cities into piles of stone. 26 Their people, drained of power ,are dismayed and put to shame. </a:t>
            </a:r>
          </a:p>
        </p:txBody>
      </p:sp>
    </p:spTree>
    <p:extLst>
      <p:ext uri="{BB962C8B-B14F-4D97-AF65-F5344CB8AC3E}">
        <p14:creationId xmlns:p14="http://schemas.microsoft.com/office/powerpoint/2010/main" val="389748157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716437" y="457200"/>
            <a:ext cx="10793691"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27 "'But I know where you stay and when you come and go and how you rage against me. 28 Because you rage against me and your insolence has reached my ears, I will put my hook in your nose and my bit in your mouth, and I will make you return by the way you came.' </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29 "This will be the sign for you, O Hezekiah:</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"This year you will eat what grows by itself, and the second year what springs from that. But in the third year sow and reap, plant vineyards and eat their fruit. 30 Once more a remnant of the house of Judah will take root below and bear fruit above. 31 For out of Jerusalem will come a remnant, and out of Mount Zion a band of survivors. The zeal of the Lord Almighty will accomplish this. </a:t>
            </a:r>
          </a:p>
        </p:txBody>
      </p:sp>
    </p:spTree>
    <p:extLst>
      <p:ext uri="{BB962C8B-B14F-4D97-AF65-F5344CB8AC3E}">
        <p14:creationId xmlns:p14="http://schemas.microsoft.com/office/powerpoint/2010/main" val="1981316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725863" y="457200"/>
            <a:ext cx="1070884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32 "Therefore this is what the Lord says concerning the king of Assyria:</a:t>
            </a: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"He will not enter this city or shoot an arrow here. He will not come before it with </a:t>
            </a:r>
            <a:r>
              <a:rPr lang="en-US" altLang="en-US" sz="2800" b="1" dirty="0" smtClean="0">
                <a:solidFill>
                  <a:srgbClr val="FFFFFF"/>
                </a:solidFill>
                <a:effectLst>
                  <a:outerShdw blurRad="38100" dist="38100" dir="2700000" algn="tl">
                    <a:srgbClr val="000000"/>
                  </a:outerShdw>
                </a:effectLst>
                <a:latin typeface="Arial" panose="020B0604020202020204" pitchFamily="34" charset="0"/>
              </a:rPr>
              <a:t>shield or </a:t>
            </a:r>
            <a:r>
              <a:rPr lang="en-US" altLang="en-US" sz="2800" b="1" dirty="0">
                <a:solidFill>
                  <a:srgbClr val="FFFFFF"/>
                </a:solidFill>
                <a:effectLst>
                  <a:outerShdw blurRad="38100" dist="38100" dir="2700000" algn="tl">
                    <a:srgbClr val="000000"/>
                  </a:outerShdw>
                </a:effectLst>
                <a:latin typeface="Arial" panose="020B0604020202020204" pitchFamily="34" charset="0"/>
              </a:rPr>
              <a:t>build a siege ramp against it. 33 By the way that he came he will return; he will not enter this city,  declares the Lord. 34 I will defend this city and save it, for my sake and for the sake of David my servant."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
        <p:nvSpPr>
          <p:cNvPr id="34820" name="Text Box 4"/>
          <p:cNvSpPr txBox="1">
            <a:spLocks noChangeArrowheads="1"/>
          </p:cNvSpPr>
          <p:nvPr/>
        </p:nvSpPr>
        <p:spPr bwMode="auto">
          <a:xfrm>
            <a:off x="904973" y="4038605"/>
            <a:ext cx="105297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HEZEKIAH BELIEVED GOD AND TRUSTED GOD TO DO WHAT HE SAID HE WOULD DO</a:t>
            </a:r>
          </a:p>
        </p:txBody>
      </p:sp>
    </p:spTree>
    <p:extLst>
      <p:ext uri="{BB962C8B-B14F-4D97-AF65-F5344CB8AC3E}">
        <p14:creationId xmlns:p14="http://schemas.microsoft.com/office/powerpoint/2010/main" val="3710091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dissolve">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537327" y="533405"/>
            <a:ext cx="10944519"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19:35-37  That night the angel of the Lord went out and put to death a hundred and eighty-five thousand men in the Assyrian camp. When the people got up the next morning — there were all the dead bodies! 36 So Sennacherib king of Assyria broke camp and withdrew. He returned to Nineveh and stayed there.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37 One day, while he was worshiping in the temple of his god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Nisroch</a:t>
            </a:r>
            <a:r>
              <a:rPr lang="en-US" altLang="en-US" sz="2800" b="1" dirty="0">
                <a:solidFill>
                  <a:srgbClr val="FFFFFF"/>
                </a:solidFill>
                <a:effectLst>
                  <a:outerShdw blurRad="38100" dist="38100" dir="2700000" algn="tl">
                    <a:srgbClr val="000000"/>
                  </a:outerShdw>
                </a:effectLst>
                <a:latin typeface="Arial" panose="020B0604020202020204" pitchFamily="34" charset="0"/>
              </a:rPr>
              <a:t>, his sons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Adrammelech</a:t>
            </a:r>
            <a:r>
              <a:rPr lang="en-US" altLang="en-US" sz="2800" b="1" dirty="0">
                <a:solidFill>
                  <a:srgbClr val="FFFFFF"/>
                </a:solidFill>
                <a:effectLst>
                  <a:outerShdw blurRad="38100" dist="38100" dir="2700000" algn="tl">
                    <a:srgbClr val="000000"/>
                  </a:outerShdw>
                </a:effectLst>
                <a:latin typeface="Arial" panose="020B0604020202020204" pitchFamily="34" charset="0"/>
              </a:rPr>
              <a:t> and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Sharezer</a:t>
            </a:r>
            <a:r>
              <a:rPr lang="en-US" altLang="en-US" sz="2800" b="1" dirty="0">
                <a:solidFill>
                  <a:srgbClr val="FFFFFF"/>
                </a:solidFill>
                <a:effectLst>
                  <a:outerShdw blurRad="38100" dist="38100" dir="2700000" algn="tl">
                    <a:srgbClr val="000000"/>
                  </a:outerShdw>
                </a:effectLst>
                <a:latin typeface="Arial" panose="020B0604020202020204" pitchFamily="34" charset="0"/>
              </a:rPr>
              <a:t> cut him down with the sword, and they escaped to the land of Ararat. And Esarhaddon his son succeeded him as king. </a:t>
            </a:r>
          </a:p>
          <a:p>
            <a:pPr fontAlgn="base">
              <a:spcBef>
                <a:spcPct val="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5000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120796501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971800" y="457200"/>
            <a:ext cx="640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TRUST GOD’S WORD</a:t>
            </a:r>
          </a:p>
        </p:txBody>
      </p:sp>
      <p:sp>
        <p:nvSpPr>
          <p:cNvPr id="35843" name="Text Box 3"/>
          <p:cNvSpPr txBox="1">
            <a:spLocks noChangeArrowheads="1"/>
          </p:cNvSpPr>
          <p:nvPr/>
        </p:nvSpPr>
        <p:spPr bwMode="auto">
          <a:xfrm>
            <a:off x="904973" y="1143005"/>
            <a:ext cx="106240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THIS IS ONE OF THE MOST IMPORTANT ASPECTS OF PRAYER CALMING US</a:t>
            </a:r>
          </a:p>
        </p:txBody>
      </p:sp>
      <p:sp>
        <p:nvSpPr>
          <p:cNvPr id="35844" name="Text Box 4"/>
          <p:cNvSpPr txBox="1">
            <a:spLocks noChangeArrowheads="1"/>
          </p:cNvSpPr>
          <p:nvPr/>
        </p:nvSpPr>
        <p:spPr bwMode="auto">
          <a:xfrm>
            <a:off x="1093509" y="2133600"/>
            <a:ext cx="85076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Many people pray</a:t>
            </a:r>
          </a:p>
        </p:txBody>
      </p:sp>
      <p:sp>
        <p:nvSpPr>
          <p:cNvPr id="35845" name="Text Box 5"/>
          <p:cNvSpPr txBox="1">
            <a:spLocks noChangeArrowheads="1"/>
          </p:cNvSpPr>
          <p:nvPr/>
        </p:nvSpPr>
        <p:spPr bwMode="auto">
          <a:xfrm>
            <a:off x="5705573" y="2174065"/>
            <a:ext cx="51163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But they don’t trust God</a:t>
            </a:r>
          </a:p>
        </p:txBody>
      </p:sp>
      <p:sp>
        <p:nvSpPr>
          <p:cNvPr id="35846" name="Text Box 6"/>
          <p:cNvSpPr txBox="1">
            <a:spLocks noChangeArrowheads="1"/>
          </p:cNvSpPr>
          <p:nvPr/>
        </p:nvSpPr>
        <p:spPr bwMode="auto">
          <a:xfrm>
            <a:off x="820132" y="2733773"/>
            <a:ext cx="10624008"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Trusting God means obeying God</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Trusting God means turning things over to Him</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Trusting God means doing what He asks us to do</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Trusting God means leaving it to Him to do what He has promised</a:t>
            </a:r>
          </a:p>
        </p:txBody>
      </p:sp>
    </p:spTree>
    <p:extLst>
      <p:ext uri="{BB962C8B-B14F-4D97-AF65-F5344CB8AC3E}">
        <p14:creationId xmlns:p14="http://schemas.microsoft.com/office/powerpoint/2010/main" val="413276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35844"/>
                                        </p:tgtEl>
                                        <p:attrNameLst>
                                          <p:attrName>style.visibility</p:attrName>
                                        </p:attrNameLst>
                                      </p:cBhvr>
                                      <p:to>
                                        <p:strVal val="visible"/>
                                      </p:to>
                                    </p:set>
                                    <p:anim calcmode="lin" valueType="num">
                                      <p:cBhvr>
                                        <p:cTn id="11" dur="500" fill="hold"/>
                                        <p:tgtEl>
                                          <p:spTgt spid="35844"/>
                                        </p:tgtEl>
                                        <p:attrNameLst>
                                          <p:attrName>ppt_x</p:attrName>
                                        </p:attrNameLst>
                                      </p:cBhvr>
                                      <p:tavLst>
                                        <p:tav tm="0">
                                          <p:val>
                                            <p:strVal val="#ppt_x-#ppt_w/2"/>
                                          </p:val>
                                        </p:tav>
                                        <p:tav tm="100000">
                                          <p:val>
                                            <p:strVal val="#ppt_x"/>
                                          </p:val>
                                        </p:tav>
                                      </p:tavLst>
                                    </p:anim>
                                    <p:anim calcmode="lin" valueType="num">
                                      <p:cBhvr>
                                        <p:cTn id="12" dur="500" fill="hold"/>
                                        <p:tgtEl>
                                          <p:spTgt spid="35844"/>
                                        </p:tgtEl>
                                        <p:attrNameLst>
                                          <p:attrName>ppt_y</p:attrName>
                                        </p:attrNameLst>
                                      </p:cBhvr>
                                      <p:tavLst>
                                        <p:tav tm="0">
                                          <p:val>
                                            <p:strVal val="#ppt_y"/>
                                          </p:val>
                                        </p:tav>
                                        <p:tav tm="100000">
                                          <p:val>
                                            <p:strVal val="#ppt_y"/>
                                          </p:val>
                                        </p:tav>
                                      </p:tavLst>
                                    </p:anim>
                                    <p:anim calcmode="lin" valueType="num">
                                      <p:cBhvr>
                                        <p:cTn id="13" dur="500" fill="hold"/>
                                        <p:tgtEl>
                                          <p:spTgt spid="35844"/>
                                        </p:tgtEl>
                                        <p:attrNameLst>
                                          <p:attrName>ppt_w</p:attrName>
                                        </p:attrNameLst>
                                      </p:cBhvr>
                                      <p:tavLst>
                                        <p:tav tm="0">
                                          <p:val>
                                            <p:fltVal val="0"/>
                                          </p:val>
                                        </p:tav>
                                        <p:tav tm="100000">
                                          <p:val>
                                            <p:strVal val="#ppt_w"/>
                                          </p:val>
                                        </p:tav>
                                      </p:tavLst>
                                    </p:anim>
                                    <p:anim calcmode="lin" valueType="num">
                                      <p:cBhvr>
                                        <p:cTn id="14" dur="500" fill="hold"/>
                                        <p:tgtEl>
                                          <p:spTgt spid="3584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grpId="0" nodeType="clickEffect">
                                  <p:stCondLst>
                                    <p:cond delay="0"/>
                                  </p:stCondLst>
                                  <p:childTnLst>
                                    <p:set>
                                      <p:cBhvr>
                                        <p:cTn id="18" dur="1" fill="hold">
                                          <p:stCondLst>
                                            <p:cond delay="0"/>
                                          </p:stCondLst>
                                        </p:cTn>
                                        <p:tgtEl>
                                          <p:spTgt spid="35845"/>
                                        </p:tgtEl>
                                        <p:attrNameLst>
                                          <p:attrName>style.visibility</p:attrName>
                                        </p:attrNameLst>
                                      </p:cBhvr>
                                      <p:to>
                                        <p:strVal val="visible"/>
                                      </p:to>
                                    </p:set>
                                    <p:anim calcmode="lin" valueType="num">
                                      <p:cBhvr>
                                        <p:cTn id="19" dur="500" fill="hold"/>
                                        <p:tgtEl>
                                          <p:spTgt spid="35845"/>
                                        </p:tgtEl>
                                        <p:attrNameLst>
                                          <p:attrName>ppt_x</p:attrName>
                                        </p:attrNameLst>
                                      </p:cBhvr>
                                      <p:tavLst>
                                        <p:tav tm="0">
                                          <p:val>
                                            <p:strVal val="#ppt_x+#ppt_w/2"/>
                                          </p:val>
                                        </p:tav>
                                        <p:tav tm="100000">
                                          <p:val>
                                            <p:strVal val="#ppt_x"/>
                                          </p:val>
                                        </p:tav>
                                      </p:tavLst>
                                    </p:anim>
                                    <p:anim calcmode="lin" valueType="num">
                                      <p:cBhvr>
                                        <p:cTn id="20" dur="500" fill="hold"/>
                                        <p:tgtEl>
                                          <p:spTgt spid="35845"/>
                                        </p:tgtEl>
                                        <p:attrNameLst>
                                          <p:attrName>ppt_y</p:attrName>
                                        </p:attrNameLst>
                                      </p:cBhvr>
                                      <p:tavLst>
                                        <p:tav tm="0">
                                          <p:val>
                                            <p:strVal val="#ppt_y"/>
                                          </p:val>
                                        </p:tav>
                                        <p:tav tm="100000">
                                          <p:val>
                                            <p:strVal val="#ppt_y"/>
                                          </p:val>
                                        </p:tav>
                                      </p:tavLst>
                                    </p:anim>
                                    <p:anim calcmode="lin" valueType="num">
                                      <p:cBhvr>
                                        <p:cTn id="21" dur="500" fill="hold"/>
                                        <p:tgtEl>
                                          <p:spTgt spid="35845"/>
                                        </p:tgtEl>
                                        <p:attrNameLst>
                                          <p:attrName>ppt_w</p:attrName>
                                        </p:attrNameLst>
                                      </p:cBhvr>
                                      <p:tavLst>
                                        <p:tav tm="0">
                                          <p:val>
                                            <p:fltVal val="0"/>
                                          </p:val>
                                        </p:tav>
                                        <p:tav tm="100000">
                                          <p:val>
                                            <p:strVal val="#ppt_w"/>
                                          </p:val>
                                        </p:tav>
                                      </p:tavLst>
                                    </p:anim>
                                    <p:anim calcmode="lin" valueType="num">
                                      <p:cBhvr>
                                        <p:cTn id="22" dur="500" fill="hold"/>
                                        <p:tgtEl>
                                          <p:spTgt spid="3584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6">
                                            <p:txEl>
                                              <p:pRg st="0" end="0"/>
                                            </p:txEl>
                                          </p:spTgt>
                                        </p:tgtEl>
                                        <p:attrNameLst>
                                          <p:attrName>style.visibility</p:attrName>
                                        </p:attrNameLst>
                                      </p:cBhvr>
                                      <p:to>
                                        <p:strVal val="visible"/>
                                      </p:to>
                                    </p:set>
                                    <p:animEffect transition="in" filter="dissolve">
                                      <p:cBhvr>
                                        <p:cTn id="27" dur="500"/>
                                        <p:tgtEl>
                                          <p:spTgt spid="3584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846">
                                            <p:txEl>
                                              <p:pRg st="1" end="1"/>
                                            </p:txEl>
                                          </p:spTgt>
                                        </p:tgtEl>
                                        <p:attrNameLst>
                                          <p:attrName>style.visibility</p:attrName>
                                        </p:attrNameLst>
                                      </p:cBhvr>
                                      <p:to>
                                        <p:strVal val="visible"/>
                                      </p:to>
                                    </p:set>
                                    <p:animEffect transition="in" filter="dissolve">
                                      <p:cBhvr>
                                        <p:cTn id="32" dur="500"/>
                                        <p:tgtEl>
                                          <p:spTgt spid="35846">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846">
                                            <p:txEl>
                                              <p:pRg st="2" end="2"/>
                                            </p:txEl>
                                          </p:spTgt>
                                        </p:tgtEl>
                                        <p:attrNameLst>
                                          <p:attrName>style.visibility</p:attrName>
                                        </p:attrNameLst>
                                      </p:cBhvr>
                                      <p:to>
                                        <p:strVal val="visible"/>
                                      </p:to>
                                    </p:set>
                                    <p:animEffect transition="in" filter="dissolve">
                                      <p:cBhvr>
                                        <p:cTn id="37" dur="500"/>
                                        <p:tgtEl>
                                          <p:spTgt spid="35846">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5846">
                                            <p:txEl>
                                              <p:pRg st="3" end="3"/>
                                            </p:txEl>
                                          </p:spTgt>
                                        </p:tgtEl>
                                        <p:attrNameLst>
                                          <p:attrName>style.visibility</p:attrName>
                                        </p:attrNameLst>
                                      </p:cBhvr>
                                      <p:to>
                                        <p:strVal val="visible"/>
                                      </p:to>
                                    </p:set>
                                    <p:animEffect transition="in" filter="dissolve">
                                      <p:cBhvr>
                                        <p:cTn id="42" dur="500"/>
                                        <p:tgtEl>
                                          <p:spTgt spid="358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4" grpId="0"/>
      <p:bldP spid="35845" grpId="0"/>
      <p:bldP spid="35846"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971800" y="457200"/>
            <a:ext cx="640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TRUST GOD’S WORD</a:t>
            </a:r>
          </a:p>
        </p:txBody>
      </p:sp>
      <p:sp>
        <p:nvSpPr>
          <p:cNvPr id="36867" name="Text Box 3"/>
          <p:cNvSpPr txBox="1">
            <a:spLocks noChangeArrowheads="1"/>
          </p:cNvSpPr>
          <p:nvPr/>
        </p:nvSpPr>
        <p:spPr bwMode="auto">
          <a:xfrm>
            <a:off x="622168" y="3334911"/>
            <a:ext cx="1096337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endParaRPr lang="en-US" altLang="en-US" sz="20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r>
              <a:rPr lang="en-US" altLang="en-US" sz="2000" b="1" dirty="0">
                <a:solidFill>
                  <a:srgbClr val="FFFFFF"/>
                </a:solidFill>
                <a:effectLst>
                  <a:outerShdw blurRad="38100" dist="38100" dir="2700000" algn="tl">
                    <a:srgbClr val="000000"/>
                  </a:outerShdw>
                </a:effectLst>
                <a:latin typeface="Arial" panose="020B0604020202020204" pitchFamily="34" charset="0"/>
              </a:rPr>
              <a:t> </a:t>
            </a:r>
            <a:r>
              <a:rPr lang="en-US" altLang="en-US" sz="2800" b="1" dirty="0">
                <a:solidFill>
                  <a:srgbClr val="FFFFFF"/>
                </a:solidFill>
                <a:effectLst>
                  <a:outerShdw blurRad="38100" dist="38100" dir="2700000" algn="tl">
                    <a:srgbClr val="000000"/>
                  </a:outerShdw>
                </a:effectLst>
                <a:latin typeface="Arial" panose="020B0604020202020204" pitchFamily="34" charset="0"/>
              </a:rPr>
              <a:t>9 Whatever you have learned or received or heard from me, or seen in me — put it into practice. And the God of peace will be with you.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
        <p:nvSpPr>
          <p:cNvPr id="36871" name="Text Box 7"/>
          <p:cNvSpPr txBox="1">
            <a:spLocks noChangeArrowheads="1"/>
          </p:cNvSpPr>
          <p:nvPr/>
        </p:nvSpPr>
        <p:spPr bwMode="auto">
          <a:xfrm>
            <a:off x="622169" y="980420"/>
            <a:ext cx="10963372"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Phil 4:6-7  Do not be anxious about anything, but in everything, by prayer and petition, with thanksgiving, present your requests to God. 7 And the peace of God, which transcends all understanding, will guard your hearts and your minds in Christ Jesus. </a:t>
            </a:r>
            <a:r>
              <a:rPr lang="en-US" altLang="en-US" sz="2800" b="1" dirty="0" smtClean="0">
                <a:solidFill>
                  <a:srgbClr val="FFFFFF"/>
                </a:solidFill>
                <a:effectLst>
                  <a:outerShdw blurRad="38100" dist="38100" dir="2700000" algn="tl">
                    <a:srgbClr val="000000"/>
                  </a:outerShdw>
                </a:effectLst>
                <a:latin typeface="Arial" panose="020B0604020202020204" pitchFamily="34" charset="0"/>
              </a:rPr>
              <a:t> </a:t>
            </a: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3292273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971800" y="457200"/>
            <a:ext cx="640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TRUST GOD’S WORD</a:t>
            </a:r>
          </a:p>
        </p:txBody>
      </p:sp>
      <p:sp>
        <p:nvSpPr>
          <p:cNvPr id="37892" name="Text Box 4"/>
          <p:cNvSpPr txBox="1">
            <a:spLocks noChangeArrowheads="1"/>
          </p:cNvSpPr>
          <p:nvPr/>
        </p:nvSpPr>
        <p:spPr bwMode="auto">
          <a:xfrm>
            <a:off x="820132" y="1066800"/>
            <a:ext cx="1073713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Rom 8:28   And we know that in all things God works for the good of those who love him, who have been called according to his purpose. </a:t>
            </a:r>
          </a:p>
        </p:txBody>
      </p:sp>
      <p:sp>
        <p:nvSpPr>
          <p:cNvPr id="37893" name="Text Box 5"/>
          <p:cNvSpPr txBox="1">
            <a:spLocks noChangeArrowheads="1"/>
          </p:cNvSpPr>
          <p:nvPr/>
        </p:nvSpPr>
        <p:spPr bwMode="auto">
          <a:xfrm>
            <a:off x="820132" y="2743200"/>
            <a:ext cx="1073713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This is one of the hardest promises to trust</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Everything</a:t>
            </a:r>
            <a:r>
              <a:rPr lang="en-US" altLang="en-US" sz="2800" b="1" dirty="0">
                <a:solidFill>
                  <a:srgbClr val="FFFF00"/>
                </a:solidFill>
                <a:effectLst>
                  <a:outerShdw blurRad="38100" dist="38100" dir="2700000" algn="tl">
                    <a:srgbClr val="000000"/>
                  </a:outerShdw>
                </a:effectLst>
                <a:latin typeface="Arial" panose="020B0604020202020204" pitchFamily="34" charset="0"/>
              </a:rPr>
              <a:t> will work out for our good</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No matter what we face</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No matter whether or not we can see it at the moment</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must trust—pray—submit—and receive peace from God</a:t>
            </a:r>
            <a:endParaRPr lang="en-US" altLang="en-US" sz="2800" b="1" i="1" dirty="0">
              <a:solidFill>
                <a:srgbClr val="FFFF0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829761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7893">
                                            <p:txEl>
                                              <p:pRg st="0" end="0"/>
                                            </p:txEl>
                                          </p:spTgt>
                                        </p:tgtEl>
                                        <p:attrNameLst>
                                          <p:attrName>style.visibility</p:attrName>
                                        </p:attrNameLst>
                                      </p:cBhvr>
                                      <p:to>
                                        <p:strVal val="visible"/>
                                      </p:to>
                                    </p:set>
                                    <p:anim calcmode="lin" valueType="num">
                                      <p:cBhvr>
                                        <p:cTn id="7" dur="500" fill="hold"/>
                                        <p:tgtEl>
                                          <p:spTgt spid="378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9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93">
                                            <p:txEl>
                                              <p:pRg st="1" end="1"/>
                                            </p:txEl>
                                          </p:spTgt>
                                        </p:tgtEl>
                                        <p:attrNameLst>
                                          <p:attrName>style.visibility</p:attrName>
                                        </p:attrNameLst>
                                      </p:cBhvr>
                                      <p:to>
                                        <p:strVal val="visible"/>
                                      </p:to>
                                    </p:set>
                                    <p:anim calcmode="lin" valueType="num">
                                      <p:cBhvr>
                                        <p:cTn id="13" dur="500" fill="hold"/>
                                        <p:tgtEl>
                                          <p:spTgt spid="3789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789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93">
                                            <p:txEl>
                                              <p:pRg st="2" end="2"/>
                                            </p:txEl>
                                          </p:spTgt>
                                        </p:tgtEl>
                                        <p:attrNameLst>
                                          <p:attrName>style.visibility</p:attrName>
                                        </p:attrNameLst>
                                      </p:cBhvr>
                                      <p:to>
                                        <p:strVal val="visible"/>
                                      </p:to>
                                    </p:set>
                                    <p:anim calcmode="lin" valueType="num">
                                      <p:cBhvr>
                                        <p:cTn id="19" dur="500" fill="hold"/>
                                        <p:tgtEl>
                                          <p:spTgt spid="3789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789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7893">
                                            <p:txEl>
                                              <p:pRg st="3" end="3"/>
                                            </p:txEl>
                                          </p:spTgt>
                                        </p:tgtEl>
                                        <p:attrNameLst>
                                          <p:attrName>style.visibility</p:attrName>
                                        </p:attrNameLst>
                                      </p:cBhvr>
                                      <p:to>
                                        <p:strVal val="visible"/>
                                      </p:to>
                                    </p:set>
                                    <p:anim calcmode="lin" valueType="num">
                                      <p:cBhvr>
                                        <p:cTn id="25" dur="500" fill="hold"/>
                                        <p:tgtEl>
                                          <p:spTgt spid="3789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789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93">
                                            <p:txEl>
                                              <p:pRg st="4" end="4"/>
                                            </p:txEl>
                                          </p:spTgt>
                                        </p:tgtEl>
                                        <p:attrNameLst>
                                          <p:attrName>style.visibility</p:attrName>
                                        </p:attrNameLst>
                                      </p:cBhvr>
                                      <p:to>
                                        <p:strVal val="visible"/>
                                      </p:to>
                                    </p:set>
                                    <p:anim calcmode="lin" valueType="num">
                                      <p:cBhvr>
                                        <p:cTn id="31" dur="500" fill="hold"/>
                                        <p:tgtEl>
                                          <p:spTgt spid="3789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789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95231985"/>
      </p:ext>
    </p:extLst>
  </p:cSld>
  <p:clrMapOvr>
    <a:masterClrMapping/>
  </p:clrMapOvr>
  <p:transition>
    <p:wipe dir="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p:cNvSpPr txBox="1">
            <a:spLocks noChangeArrowheads="1"/>
          </p:cNvSpPr>
          <p:nvPr/>
        </p:nvSpPr>
        <p:spPr bwMode="auto">
          <a:xfrm>
            <a:off x="772997" y="457205"/>
            <a:ext cx="106051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 MORE CONCERNED ABOUT GOD’S GLORY THAN OUR OWN WILL</a:t>
            </a:r>
          </a:p>
        </p:txBody>
      </p:sp>
      <p:sp>
        <p:nvSpPr>
          <p:cNvPr id="38917" name="Text Box 5"/>
          <p:cNvSpPr txBox="1">
            <a:spLocks noChangeArrowheads="1"/>
          </p:cNvSpPr>
          <p:nvPr/>
        </p:nvSpPr>
        <p:spPr bwMode="auto">
          <a:xfrm>
            <a:off x="772997" y="1684123"/>
            <a:ext cx="107088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This may be the most important key to finding peace through prayer</a:t>
            </a:r>
          </a:p>
        </p:txBody>
      </p:sp>
      <p:sp>
        <p:nvSpPr>
          <p:cNvPr id="38918" name="Text Box 6"/>
          <p:cNvSpPr txBox="1">
            <a:spLocks noChangeArrowheads="1"/>
          </p:cNvSpPr>
          <p:nvPr/>
        </p:nvSpPr>
        <p:spPr bwMode="auto">
          <a:xfrm>
            <a:off x="895546" y="2787197"/>
            <a:ext cx="10784264"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Often our prayers are self-centered</a:t>
            </a:r>
          </a:p>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We treat God like a vending machine</a:t>
            </a:r>
          </a:p>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We ask for things to be spent on our own pleasures</a:t>
            </a:r>
          </a:p>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When our minds are consumed with our own selfishness—we will never have peace</a:t>
            </a:r>
          </a:p>
        </p:txBody>
      </p:sp>
    </p:spTree>
    <p:extLst>
      <p:ext uri="{BB962C8B-B14F-4D97-AF65-F5344CB8AC3E}">
        <p14:creationId xmlns:p14="http://schemas.microsoft.com/office/powerpoint/2010/main" val="3790225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dissolve">
                                      <p:cBhvr>
                                        <p:cTn id="7" dur="5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8918">
                                            <p:txEl>
                                              <p:pRg st="0" end="0"/>
                                            </p:txEl>
                                          </p:spTgt>
                                        </p:tgtEl>
                                        <p:attrNameLst>
                                          <p:attrName>style.visibility</p:attrName>
                                        </p:attrNameLst>
                                      </p:cBhvr>
                                      <p:to>
                                        <p:strVal val="visible"/>
                                      </p:to>
                                    </p:set>
                                    <p:anim calcmode="lin" valueType="num">
                                      <p:cBhvr>
                                        <p:cTn id="12" dur="500" fill="hold"/>
                                        <p:tgtEl>
                                          <p:spTgt spid="3891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89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8918">
                                            <p:txEl>
                                              <p:pRg st="1" end="1"/>
                                            </p:txEl>
                                          </p:spTgt>
                                        </p:tgtEl>
                                        <p:attrNameLst>
                                          <p:attrName>style.visibility</p:attrName>
                                        </p:attrNameLst>
                                      </p:cBhvr>
                                      <p:to>
                                        <p:strVal val="visible"/>
                                      </p:to>
                                    </p:set>
                                    <p:anim calcmode="lin" valueType="num">
                                      <p:cBhvr>
                                        <p:cTn id="18" dur="500" fill="hold"/>
                                        <p:tgtEl>
                                          <p:spTgt spid="38918">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89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8918">
                                            <p:txEl>
                                              <p:pRg st="2" end="2"/>
                                            </p:txEl>
                                          </p:spTgt>
                                        </p:tgtEl>
                                        <p:attrNameLst>
                                          <p:attrName>style.visibility</p:attrName>
                                        </p:attrNameLst>
                                      </p:cBhvr>
                                      <p:to>
                                        <p:strVal val="visible"/>
                                      </p:to>
                                    </p:set>
                                    <p:anim calcmode="lin" valueType="num">
                                      <p:cBhvr>
                                        <p:cTn id="24" dur="500" fill="hold"/>
                                        <p:tgtEl>
                                          <p:spTgt spid="38918">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891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8918">
                                            <p:txEl>
                                              <p:pRg st="3" end="3"/>
                                            </p:txEl>
                                          </p:spTgt>
                                        </p:tgtEl>
                                        <p:attrNameLst>
                                          <p:attrName>style.visibility</p:attrName>
                                        </p:attrNameLst>
                                      </p:cBhvr>
                                      <p:to>
                                        <p:strVal val="visible"/>
                                      </p:to>
                                    </p:set>
                                    <p:anim calcmode="lin" valueType="num">
                                      <p:cBhvr>
                                        <p:cTn id="30" dur="500" fill="hold"/>
                                        <p:tgtEl>
                                          <p:spTgt spid="38918">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8918">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9559" y="457205"/>
            <a:ext cx="1013381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 MORE CONCERNED ABOUT GOD’S GLORY THAN OUR OWN WILL</a:t>
            </a:r>
          </a:p>
        </p:txBody>
      </p:sp>
      <p:sp>
        <p:nvSpPr>
          <p:cNvPr id="39939" name="Text Box 3"/>
          <p:cNvSpPr txBox="1">
            <a:spLocks noChangeArrowheads="1"/>
          </p:cNvSpPr>
          <p:nvPr/>
        </p:nvSpPr>
        <p:spPr bwMode="auto">
          <a:xfrm>
            <a:off x="829559" y="1371600"/>
            <a:ext cx="1064286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James 4:3 When you ask, you do not receive, because you ask with wrong motives, that you may spend what you get on your pleasures. </a:t>
            </a:r>
          </a:p>
          <a:p>
            <a:pPr fontAlgn="base">
              <a:spcBef>
                <a:spcPct val="5000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
        <p:nvSpPr>
          <p:cNvPr id="39941" name="Text Box 5"/>
          <p:cNvSpPr txBox="1">
            <a:spLocks noChangeArrowheads="1"/>
          </p:cNvSpPr>
          <p:nvPr/>
        </p:nvSpPr>
        <p:spPr bwMode="auto">
          <a:xfrm>
            <a:off x="942680" y="2895605"/>
            <a:ext cx="1017152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19:16  Give ear, O Lord, and hear; open your eyes, O Lord, and see; listen to the words Sennacherib has sent to insult the living God. </a:t>
            </a:r>
          </a:p>
          <a:p>
            <a:pPr fontAlgn="base">
              <a:spcBef>
                <a:spcPct val="5000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
        <p:nvSpPr>
          <p:cNvPr id="39942" name="Text Box 6"/>
          <p:cNvSpPr txBox="1">
            <a:spLocks noChangeArrowheads="1"/>
          </p:cNvSpPr>
          <p:nvPr/>
        </p:nvSpPr>
        <p:spPr bwMode="auto">
          <a:xfrm>
            <a:off x="942680" y="4572000"/>
            <a:ext cx="101715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HEZEKIAH WASN’T AS CONCERNED ABOUT DANGER TO JERUSALEM AS HE WAS ABOUT GOD’S NAME</a:t>
            </a:r>
          </a:p>
        </p:txBody>
      </p:sp>
    </p:spTree>
    <p:extLst>
      <p:ext uri="{BB962C8B-B14F-4D97-AF65-F5344CB8AC3E}">
        <p14:creationId xmlns:p14="http://schemas.microsoft.com/office/powerpoint/2010/main" val="2676647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9942"/>
                                        </p:tgtEl>
                                        <p:attrNameLst>
                                          <p:attrName>style.visibility</p:attrName>
                                        </p:attrNameLst>
                                      </p:cBhvr>
                                      <p:to>
                                        <p:strVal val="visible"/>
                                      </p:to>
                                    </p:set>
                                    <p:animEffect transition="in" filter="dissolve">
                                      <p:cBhvr>
                                        <p:cTn id="11"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970961" y="457205"/>
            <a:ext cx="100112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 MORE CONCERNED ABOUT GOD’S GLORY THAN OUR OWN WILL</a:t>
            </a:r>
          </a:p>
        </p:txBody>
      </p:sp>
      <p:sp>
        <p:nvSpPr>
          <p:cNvPr id="40963" name="Text Box 3"/>
          <p:cNvSpPr txBox="1">
            <a:spLocks noChangeArrowheads="1"/>
          </p:cNvSpPr>
          <p:nvPr/>
        </p:nvSpPr>
        <p:spPr bwMode="auto">
          <a:xfrm>
            <a:off x="744718" y="1729449"/>
            <a:ext cx="1071827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19:19  Now, O Lord our God, deliver us from his hand, so that all kingdoms on earth may know that you alone, O Lord, are God." </a:t>
            </a:r>
          </a:p>
          <a:p>
            <a:pPr fontAlgn="base">
              <a:spcBef>
                <a:spcPct val="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5000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
        <p:nvSpPr>
          <p:cNvPr id="40966" name="Text Box 6"/>
          <p:cNvSpPr txBox="1">
            <a:spLocks noChangeArrowheads="1"/>
          </p:cNvSpPr>
          <p:nvPr/>
        </p:nvSpPr>
        <p:spPr bwMode="auto">
          <a:xfrm>
            <a:off x="848411" y="3261680"/>
            <a:ext cx="107465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HEZEKIAH WAS CONCERNED ABOUT GOD’S GLORY AND GOD’S WILL</a:t>
            </a:r>
          </a:p>
        </p:txBody>
      </p:sp>
      <p:sp>
        <p:nvSpPr>
          <p:cNvPr id="40967" name="Text Box 7"/>
          <p:cNvSpPr txBox="1">
            <a:spLocks noChangeArrowheads="1"/>
          </p:cNvSpPr>
          <p:nvPr/>
        </p:nvSpPr>
        <p:spPr bwMode="auto">
          <a:xfrm>
            <a:off x="848411" y="4410080"/>
            <a:ext cx="1026579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SOMETIMES THIS IS ONE OF THE MAIN PROBLEMS WITH US</a:t>
            </a:r>
          </a:p>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KEEPING US FROM HAVING PEACE</a:t>
            </a:r>
          </a:p>
        </p:txBody>
      </p:sp>
    </p:spTree>
    <p:extLst>
      <p:ext uri="{BB962C8B-B14F-4D97-AF65-F5344CB8AC3E}">
        <p14:creationId xmlns:p14="http://schemas.microsoft.com/office/powerpoint/2010/main" val="633878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0966"/>
                                        </p:tgtEl>
                                        <p:attrNameLst>
                                          <p:attrName>style.visibility</p:attrName>
                                        </p:attrNameLst>
                                      </p:cBhvr>
                                      <p:to>
                                        <p:strVal val="visible"/>
                                      </p:to>
                                    </p:set>
                                    <p:animEffect transition="in" filter="fade">
                                      <p:cBhvr>
                                        <p:cTn id="7" dur="500"/>
                                        <p:tgtEl>
                                          <p:spTgt spid="40966"/>
                                        </p:tgtEl>
                                      </p:cBhvr>
                                    </p:animEffect>
                                    <p:anim calcmode="lin" valueType="num">
                                      <p:cBhvr>
                                        <p:cTn id="8" dur="500" fill="hold"/>
                                        <p:tgtEl>
                                          <p:spTgt spid="40966"/>
                                        </p:tgtEl>
                                        <p:attrNameLst>
                                          <p:attrName>ppt_x</p:attrName>
                                        </p:attrNameLst>
                                      </p:cBhvr>
                                      <p:tavLst>
                                        <p:tav tm="0">
                                          <p:val>
                                            <p:strVal val="#ppt_x-.1"/>
                                          </p:val>
                                        </p:tav>
                                        <p:tav tm="100000">
                                          <p:val>
                                            <p:strVal val="#ppt_x"/>
                                          </p:val>
                                        </p:tav>
                                      </p:tavLst>
                                    </p:anim>
                                    <p:anim calcmode="lin" valueType="num">
                                      <p:cBhvr>
                                        <p:cTn id="9" dur="500" fill="hold"/>
                                        <p:tgtEl>
                                          <p:spTgt spid="40966"/>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7">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09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40967"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810705" y="457205"/>
            <a:ext cx="1046375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 MORE CONCERNED ABOUT GOD’S GLORY THAN OUR OWN WILL</a:t>
            </a:r>
          </a:p>
        </p:txBody>
      </p:sp>
      <p:sp>
        <p:nvSpPr>
          <p:cNvPr id="41987" name="Text Box 3"/>
          <p:cNvSpPr txBox="1">
            <a:spLocks noChangeArrowheads="1"/>
          </p:cNvSpPr>
          <p:nvPr/>
        </p:nvSpPr>
        <p:spPr bwMode="auto">
          <a:xfrm>
            <a:off x="810704" y="1805238"/>
            <a:ext cx="10633435"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We worry because things are not working out the way we think they should</a:t>
            </a:r>
          </a:p>
          <a:p>
            <a:pPr algn="ct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We are not as concerned about God’s glory as we are getting what we want</a:t>
            </a:r>
          </a:p>
          <a:p>
            <a:pPr algn="ct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We get all worked up because we are afraid God’s will </a:t>
            </a:r>
            <a:r>
              <a:rPr lang="en-US" altLang="en-US" sz="2800" b="1" i="1" dirty="0" smtClean="0">
                <a:solidFill>
                  <a:srgbClr val="00FFFF"/>
                </a:solidFill>
                <a:effectLst>
                  <a:outerShdw blurRad="38100" dist="38100" dir="2700000" algn="tl">
                    <a:srgbClr val="000000"/>
                  </a:outerShdw>
                </a:effectLst>
                <a:latin typeface="Arial" panose="020B0604020202020204" pitchFamily="34" charset="0"/>
              </a:rPr>
              <a:t>won’t coincide </a:t>
            </a:r>
            <a:r>
              <a:rPr lang="en-US" altLang="en-US" sz="2800" b="1" i="1" dirty="0">
                <a:solidFill>
                  <a:srgbClr val="00FFFF"/>
                </a:solidFill>
                <a:effectLst>
                  <a:outerShdw blurRad="38100" dist="38100" dir="2700000" algn="tl">
                    <a:srgbClr val="000000"/>
                  </a:outerShdw>
                </a:effectLst>
                <a:latin typeface="Arial" panose="020B0604020202020204" pitchFamily="34" charset="0"/>
              </a:rPr>
              <a:t>with what we want</a:t>
            </a:r>
          </a:p>
        </p:txBody>
      </p:sp>
    </p:spTree>
    <p:extLst>
      <p:ext uri="{BB962C8B-B14F-4D97-AF65-F5344CB8AC3E}">
        <p14:creationId xmlns:p14="http://schemas.microsoft.com/office/powerpoint/2010/main" val="1281972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914400" y="457205"/>
            <a:ext cx="103129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BE MORE CONCERNED ABOUT GOD’S GLORY THAN OUR OWN WILL</a:t>
            </a:r>
          </a:p>
        </p:txBody>
      </p:sp>
      <p:sp>
        <p:nvSpPr>
          <p:cNvPr id="43011" name="Text Box 3"/>
          <p:cNvSpPr txBox="1">
            <a:spLocks noChangeArrowheads="1"/>
          </p:cNvSpPr>
          <p:nvPr/>
        </p:nvSpPr>
        <p:spPr bwMode="auto">
          <a:xfrm>
            <a:off x="914400" y="1316509"/>
            <a:ext cx="1024693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When we want to glorify God we don’t have to worry about God being willing to help</a:t>
            </a:r>
          </a:p>
          <a:p>
            <a:pPr algn="ct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God will accomplish what will glorify Him</a:t>
            </a:r>
          </a:p>
          <a:p>
            <a:pPr algn="ct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We can pray—submit to God’s word—trust Him to accomplish what will glorify Him</a:t>
            </a:r>
          </a:p>
        </p:txBody>
      </p:sp>
      <p:sp>
        <p:nvSpPr>
          <p:cNvPr id="43012" name="Text Box 4"/>
          <p:cNvSpPr txBox="1">
            <a:spLocks noChangeArrowheads="1"/>
          </p:cNvSpPr>
          <p:nvPr/>
        </p:nvSpPr>
        <p:spPr bwMode="auto">
          <a:xfrm>
            <a:off x="914400" y="3883973"/>
            <a:ext cx="1068056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Matt 26:39  Going a little farther, he fell with his face to the ground and prayed, "My Father, if it is possible, may this cup be taken from me. Yet not as I will, but as you will." </a:t>
            </a:r>
          </a:p>
          <a:p>
            <a:pPr fontAlgn="base">
              <a:spcBef>
                <a:spcPct val="5000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
        <p:nvSpPr>
          <p:cNvPr id="43013" name="Text Box 5"/>
          <p:cNvSpPr txBox="1">
            <a:spLocks noChangeArrowheads="1"/>
          </p:cNvSpPr>
          <p:nvPr/>
        </p:nvSpPr>
        <p:spPr bwMode="auto">
          <a:xfrm>
            <a:off x="518474" y="5173745"/>
            <a:ext cx="11038788"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IF WE WANT PRAYER TO CALM US</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MUST WANT WHAT GOD WANTS MORE THAN WHAT WE WANT</a:t>
            </a:r>
          </a:p>
        </p:txBody>
      </p:sp>
    </p:spTree>
    <p:extLst>
      <p:ext uri="{BB962C8B-B14F-4D97-AF65-F5344CB8AC3E}">
        <p14:creationId xmlns:p14="http://schemas.microsoft.com/office/powerpoint/2010/main" val="1518682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3013">
                                            <p:txEl>
                                              <p:pRg st="0" end="0"/>
                                            </p:txEl>
                                          </p:spTgt>
                                        </p:tgtEl>
                                        <p:attrNameLst>
                                          <p:attrName>style.visibility</p:attrName>
                                        </p:attrNameLst>
                                      </p:cBhvr>
                                      <p:to>
                                        <p:strVal val="visible"/>
                                      </p:to>
                                    </p:set>
                                    <p:animEffect transition="in" filter="dissolve">
                                      <p:cBhvr>
                                        <p:cTn id="23" dur="500"/>
                                        <p:tgtEl>
                                          <p:spTgt spid="43013">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3013">
                                            <p:txEl>
                                              <p:pRg st="1" end="1"/>
                                            </p:txEl>
                                          </p:spTgt>
                                        </p:tgtEl>
                                        <p:attrNameLst>
                                          <p:attrName>style.visibility</p:attrName>
                                        </p:attrNameLst>
                                      </p:cBhvr>
                                      <p:to>
                                        <p:strVal val="visible"/>
                                      </p:to>
                                    </p:set>
                                    <p:animEffect transition="in" filter="dissolve">
                                      <p:cBhvr>
                                        <p:cTn id="28" dur="500"/>
                                        <p:tgtEl>
                                          <p:spTgt spid="430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P spid="43012" grpId="0"/>
      <p:bldP spid="4301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2667000" y="457200"/>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ACTUALLY PRAY</a:t>
            </a:r>
          </a:p>
        </p:txBody>
      </p:sp>
      <p:sp>
        <p:nvSpPr>
          <p:cNvPr id="44037" name="Text Box 5"/>
          <p:cNvSpPr txBox="1">
            <a:spLocks noChangeArrowheads="1"/>
          </p:cNvSpPr>
          <p:nvPr/>
        </p:nvSpPr>
        <p:spPr bwMode="auto">
          <a:xfrm>
            <a:off x="1084081" y="1219200"/>
            <a:ext cx="105108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NEED TO SEE SOMETHING</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IT IS SO OBVIOUS WE MAY OVERLOOK IT</a:t>
            </a:r>
          </a:p>
          <a:p>
            <a:pP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WE’VE TALKED ABOUT:</a:t>
            </a:r>
          </a:p>
        </p:txBody>
      </p:sp>
      <p:sp>
        <p:nvSpPr>
          <p:cNvPr id="44038" name="Text Box 6"/>
          <p:cNvSpPr txBox="1">
            <a:spLocks noChangeArrowheads="1"/>
          </p:cNvSpPr>
          <p:nvPr/>
        </p:nvSpPr>
        <p:spPr bwMode="auto">
          <a:xfrm>
            <a:off x="1084080" y="2971800"/>
            <a:ext cx="493571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Attitudes</a:t>
            </a:r>
          </a:p>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Desires</a:t>
            </a:r>
          </a:p>
          <a:p>
            <a:pPr fontAlgn="base">
              <a:spcBef>
                <a:spcPct val="50000"/>
              </a:spcBef>
              <a:spcAft>
                <a:spcPct val="0"/>
              </a:spcAft>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Motivations</a:t>
            </a:r>
          </a:p>
        </p:txBody>
      </p:sp>
      <p:sp>
        <p:nvSpPr>
          <p:cNvPr id="44039" name="Text Box 7"/>
          <p:cNvSpPr txBox="1">
            <a:spLocks noChangeArrowheads="1"/>
          </p:cNvSpPr>
          <p:nvPr/>
        </p:nvSpPr>
        <p:spPr bwMode="auto">
          <a:xfrm>
            <a:off x="6019799" y="3048000"/>
            <a:ext cx="54054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We need to understand Hezekiah received peace because he prayed</a:t>
            </a:r>
          </a:p>
        </p:txBody>
      </p:sp>
      <p:sp>
        <p:nvSpPr>
          <p:cNvPr id="44040" name="Text Box 8"/>
          <p:cNvSpPr txBox="1">
            <a:spLocks noChangeArrowheads="1"/>
          </p:cNvSpPr>
          <p:nvPr/>
        </p:nvSpPr>
        <p:spPr bwMode="auto">
          <a:xfrm>
            <a:off x="1206630" y="4969497"/>
            <a:ext cx="1009610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Kings 19:20  "This is what the Lord, the God of Israel, says: I have heard your prayer concerning Sennacherib king of Assyria”</a:t>
            </a:r>
          </a:p>
        </p:txBody>
      </p:sp>
    </p:spTree>
    <p:extLst>
      <p:ext uri="{BB962C8B-B14F-4D97-AF65-F5344CB8AC3E}">
        <p14:creationId xmlns:p14="http://schemas.microsoft.com/office/powerpoint/2010/main" val="3210471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44038">
                                            <p:txEl>
                                              <p:pRg st="0" end="0"/>
                                            </p:txEl>
                                          </p:spTgt>
                                        </p:tgtEl>
                                        <p:attrNameLst>
                                          <p:attrName>style.visibility</p:attrName>
                                        </p:attrNameLst>
                                      </p:cBhvr>
                                      <p:to>
                                        <p:strVal val="visible"/>
                                      </p:to>
                                    </p:set>
                                    <p:anim calcmode="lin" valueType="num">
                                      <p:cBhvr>
                                        <p:cTn id="19" dur="500" fill="hold"/>
                                        <p:tgtEl>
                                          <p:spTgt spid="44038">
                                            <p:txEl>
                                              <p:pRg st="0" end="0"/>
                                            </p:txEl>
                                          </p:spTgt>
                                        </p:tgtEl>
                                        <p:attrNameLst>
                                          <p:attrName>ppt_x</p:attrName>
                                        </p:attrNameLst>
                                      </p:cBhvr>
                                      <p:tavLst>
                                        <p:tav tm="0">
                                          <p:val>
                                            <p:strVal val="#ppt_x-#ppt_w/2"/>
                                          </p:val>
                                        </p:tav>
                                        <p:tav tm="100000">
                                          <p:val>
                                            <p:strVal val="#ppt_x"/>
                                          </p:val>
                                        </p:tav>
                                      </p:tavLst>
                                    </p:anim>
                                    <p:anim calcmode="lin" valueType="num">
                                      <p:cBhvr>
                                        <p:cTn id="20" dur="500" fill="hold"/>
                                        <p:tgtEl>
                                          <p:spTgt spid="44038">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4403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403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44038">
                                            <p:txEl>
                                              <p:pRg st="1" end="1"/>
                                            </p:txEl>
                                          </p:spTgt>
                                        </p:tgtEl>
                                        <p:attrNameLst>
                                          <p:attrName>style.visibility</p:attrName>
                                        </p:attrNameLst>
                                      </p:cBhvr>
                                      <p:to>
                                        <p:strVal val="visible"/>
                                      </p:to>
                                    </p:set>
                                    <p:anim calcmode="lin" valueType="num">
                                      <p:cBhvr>
                                        <p:cTn id="27" dur="500" fill="hold"/>
                                        <p:tgtEl>
                                          <p:spTgt spid="44038">
                                            <p:txEl>
                                              <p:pRg st="1" end="1"/>
                                            </p:txEl>
                                          </p:spTgt>
                                        </p:tgtEl>
                                        <p:attrNameLst>
                                          <p:attrName>ppt_x</p:attrName>
                                        </p:attrNameLst>
                                      </p:cBhvr>
                                      <p:tavLst>
                                        <p:tav tm="0">
                                          <p:val>
                                            <p:strVal val="#ppt_x-#ppt_w/2"/>
                                          </p:val>
                                        </p:tav>
                                        <p:tav tm="100000">
                                          <p:val>
                                            <p:strVal val="#ppt_x"/>
                                          </p:val>
                                        </p:tav>
                                      </p:tavLst>
                                    </p:anim>
                                    <p:anim calcmode="lin" valueType="num">
                                      <p:cBhvr>
                                        <p:cTn id="28" dur="500" fill="hold"/>
                                        <p:tgtEl>
                                          <p:spTgt spid="44038">
                                            <p:txEl>
                                              <p:pRg st="1" end="1"/>
                                            </p:txEl>
                                          </p:spTgt>
                                        </p:tgtEl>
                                        <p:attrNameLst>
                                          <p:attrName>ppt_y</p:attrName>
                                        </p:attrNameLst>
                                      </p:cBhvr>
                                      <p:tavLst>
                                        <p:tav tm="0">
                                          <p:val>
                                            <p:strVal val="#ppt_y"/>
                                          </p:val>
                                        </p:tav>
                                        <p:tav tm="100000">
                                          <p:val>
                                            <p:strVal val="#ppt_y"/>
                                          </p:val>
                                        </p:tav>
                                      </p:tavLst>
                                    </p:anim>
                                    <p:anim calcmode="lin" valueType="num">
                                      <p:cBhvr>
                                        <p:cTn id="29" dur="500" fill="hold"/>
                                        <p:tgtEl>
                                          <p:spTgt spid="44038">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4403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44038">
                                            <p:txEl>
                                              <p:pRg st="2" end="2"/>
                                            </p:txEl>
                                          </p:spTgt>
                                        </p:tgtEl>
                                        <p:attrNameLst>
                                          <p:attrName>style.visibility</p:attrName>
                                        </p:attrNameLst>
                                      </p:cBhvr>
                                      <p:to>
                                        <p:strVal val="visible"/>
                                      </p:to>
                                    </p:set>
                                    <p:anim calcmode="lin" valueType="num">
                                      <p:cBhvr>
                                        <p:cTn id="35" dur="500" fill="hold"/>
                                        <p:tgtEl>
                                          <p:spTgt spid="44038">
                                            <p:txEl>
                                              <p:pRg st="2" end="2"/>
                                            </p:txEl>
                                          </p:spTgt>
                                        </p:tgtEl>
                                        <p:attrNameLst>
                                          <p:attrName>ppt_x</p:attrName>
                                        </p:attrNameLst>
                                      </p:cBhvr>
                                      <p:tavLst>
                                        <p:tav tm="0">
                                          <p:val>
                                            <p:strVal val="#ppt_x-#ppt_w/2"/>
                                          </p:val>
                                        </p:tav>
                                        <p:tav tm="100000">
                                          <p:val>
                                            <p:strVal val="#ppt_x"/>
                                          </p:val>
                                        </p:tav>
                                      </p:tavLst>
                                    </p:anim>
                                    <p:anim calcmode="lin" valueType="num">
                                      <p:cBhvr>
                                        <p:cTn id="36" dur="500" fill="hold"/>
                                        <p:tgtEl>
                                          <p:spTgt spid="44038">
                                            <p:txEl>
                                              <p:pRg st="2" end="2"/>
                                            </p:txEl>
                                          </p:spTgt>
                                        </p:tgtEl>
                                        <p:attrNameLst>
                                          <p:attrName>ppt_y</p:attrName>
                                        </p:attrNameLst>
                                      </p:cBhvr>
                                      <p:tavLst>
                                        <p:tav tm="0">
                                          <p:val>
                                            <p:strVal val="#ppt_y"/>
                                          </p:val>
                                        </p:tav>
                                        <p:tav tm="100000">
                                          <p:val>
                                            <p:strVal val="#ppt_y"/>
                                          </p:val>
                                        </p:tav>
                                      </p:tavLst>
                                    </p:anim>
                                    <p:anim calcmode="lin" valueType="num">
                                      <p:cBhvr>
                                        <p:cTn id="37" dur="500" fill="hold"/>
                                        <p:tgtEl>
                                          <p:spTgt spid="44038">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4403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03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p:bldP spid="44038" grpId="0" build="p"/>
      <p:bldP spid="44039" grpId="0"/>
      <p:bldP spid="44040"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667000" y="457200"/>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ACTUALLY PRAY</a:t>
            </a:r>
          </a:p>
        </p:txBody>
      </p:sp>
      <p:sp>
        <p:nvSpPr>
          <p:cNvPr id="45059" name="Text Box 3"/>
          <p:cNvSpPr txBox="1">
            <a:spLocks noChangeArrowheads="1"/>
          </p:cNvSpPr>
          <p:nvPr/>
        </p:nvSpPr>
        <p:spPr bwMode="auto">
          <a:xfrm>
            <a:off x="1102936" y="965418"/>
            <a:ext cx="105014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NEED TO HAVE RIGHT ATTITUDES</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NEED TO HAVE RIGHT DESIRES</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BUT WE MUST NOT FORGET THIS GREAT KEY</a:t>
            </a:r>
          </a:p>
        </p:txBody>
      </p:sp>
      <p:pic>
        <p:nvPicPr>
          <p:cNvPr id="45063" name="Picture 7" descr="j023817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781300"/>
            <a:ext cx="64770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9"/>
          <p:cNvSpPr txBox="1">
            <a:spLocks noChangeArrowheads="1"/>
          </p:cNvSpPr>
          <p:nvPr/>
        </p:nvSpPr>
        <p:spPr bwMode="auto">
          <a:xfrm>
            <a:off x="5029200" y="4267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3200">
                <a:solidFill>
                  <a:schemeClr val="tx1"/>
                </a:solidFill>
                <a:latin typeface="Times New Roman" panose="02020603050405020304" pitchFamily="18" charset="0"/>
              </a:defRPr>
            </a:lvl2pPr>
            <a:lvl3pPr marL="1143000" indent="-228600">
              <a:spcBef>
                <a:spcPct val="20000"/>
              </a:spcBef>
              <a:buClr>
                <a:schemeClr val="accent1"/>
              </a:buClr>
              <a:buChar char="•"/>
              <a:defRPr sz="3200">
                <a:solidFill>
                  <a:schemeClr val="tx1"/>
                </a:solidFill>
                <a:latin typeface="Times New Roman" panose="02020603050405020304" pitchFamily="18" charset="0"/>
              </a:defRPr>
            </a:lvl3pPr>
            <a:lvl4pPr marL="1600200" indent="-228600">
              <a:spcBef>
                <a:spcPct val="20000"/>
              </a:spcBef>
              <a:buClr>
                <a:schemeClr val="tx1"/>
              </a:buClr>
              <a:buChar char="•"/>
              <a:defRPr sz="3200">
                <a:solidFill>
                  <a:schemeClr val="tx1"/>
                </a:solidFill>
                <a:latin typeface="Times New Roman" panose="02020603050405020304" pitchFamily="18" charset="0"/>
              </a:defRPr>
            </a:lvl4pPr>
            <a:lvl5pPr marL="2057400" indent="-228600">
              <a:spcBef>
                <a:spcPct val="20000"/>
              </a:spcBef>
              <a:buClr>
                <a:schemeClr val="accent1"/>
              </a:buClr>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3200">
                <a:solidFill>
                  <a:schemeClr val="tx1"/>
                </a:solidFill>
                <a:latin typeface="Times New Roman" panose="02020603050405020304" pitchFamily="18" charset="0"/>
              </a:defRPr>
            </a:lvl9pPr>
          </a:lstStyle>
          <a:p>
            <a:pPr algn="ctr" fontAlgn="base">
              <a:spcBef>
                <a:spcPct val="50000"/>
              </a:spcBef>
              <a:spcAft>
                <a:spcPct val="0"/>
              </a:spcAft>
              <a:buClrTx/>
              <a:buFontTx/>
              <a:buNone/>
            </a:pPr>
            <a:r>
              <a:rPr lang="en-US" altLang="en-US" sz="2400" b="1">
                <a:solidFill>
                  <a:srgbClr val="000000"/>
                </a:solidFill>
                <a:latin typeface="Arial" panose="020B0604020202020204" pitchFamily="34" charset="0"/>
              </a:rPr>
              <a:t>PRAYER</a:t>
            </a:r>
          </a:p>
        </p:txBody>
      </p:sp>
    </p:spTree>
    <p:extLst>
      <p:ext uri="{BB962C8B-B14F-4D97-AF65-F5344CB8AC3E}">
        <p14:creationId xmlns:p14="http://schemas.microsoft.com/office/powerpoint/2010/main" val="191063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nodeType="clickEffect">
                                  <p:stCondLst>
                                    <p:cond delay="0"/>
                                  </p:stCondLst>
                                  <p:childTnLst>
                                    <p:set>
                                      <p:cBhvr>
                                        <p:cTn id="18" dur="1" fill="hold">
                                          <p:stCondLst>
                                            <p:cond delay="0"/>
                                          </p:stCondLst>
                                        </p:cTn>
                                        <p:tgtEl>
                                          <p:spTgt spid="45063"/>
                                        </p:tgtEl>
                                        <p:attrNameLst>
                                          <p:attrName>style.visibility</p:attrName>
                                        </p:attrNameLst>
                                      </p:cBhvr>
                                      <p:to>
                                        <p:strVal val="visible"/>
                                      </p:to>
                                    </p:set>
                                    <p:anim calcmode="lin" valueType="num">
                                      <p:cBhvr>
                                        <p:cTn id="19" dur="1000" fill="hold"/>
                                        <p:tgtEl>
                                          <p:spTgt spid="45063"/>
                                        </p:tgtEl>
                                        <p:attrNameLst>
                                          <p:attrName>ppt_w</p:attrName>
                                        </p:attrNameLst>
                                      </p:cBhvr>
                                      <p:tavLst>
                                        <p:tav tm="0">
                                          <p:val>
                                            <p:fltVal val="0"/>
                                          </p:val>
                                        </p:tav>
                                        <p:tav tm="100000">
                                          <p:val>
                                            <p:strVal val="#ppt_w"/>
                                          </p:val>
                                        </p:tav>
                                      </p:tavLst>
                                    </p:anim>
                                    <p:anim calcmode="lin" valueType="num">
                                      <p:cBhvr>
                                        <p:cTn id="20" dur="1000" fill="hold"/>
                                        <p:tgtEl>
                                          <p:spTgt spid="45063"/>
                                        </p:tgtEl>
                                        <p:attrNameLst>
                                          <p:attrName>ppt_h</p:attrName>
                                        </p:attrNameLst>
                                      </p:cBhvr>
                                      <p:tavLst>
                                        <p:tav tm="0">
                                          <p:val>
                                            <p:fltVal val="0"/>
                                          </p:val>
                                        </p:tav>
                                        <p:tav tm="100000">
                                          <p:val>
                                            <p:strVal val="#ppt_h"/>
                                          </p:val>
                                        </p:tav>
                                      </p:tavLst>
                                    </p:anim>
                                    <p:anim calcmode="lin" valueType="num">
                                      <p:cBhvr>
                                        <p:cTn id="21" dur="1000" fill="hold"/>
                                        <p:tgtEl>
                                          <p:spTgt spid="4506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50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667000" y="457200"/>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ACTUALLY PRAY</a:t>
            </a:r>
          </a:p>
        </p:txBody>
      </p:sp>
      <p:sp>
        <p:nvSpPr>
          <p:cNvPr id="46083" name="Text Box 3"/>
          <p:cNvSpPr txBox="1">
            <a:spLocks noChangeArrowheads="1"/>
          </p:cNvSpPr>
          <p:nvPr/>
        </p:nvSpPr>
        <p:spPr bwMode="auto">
          <a:xfrm>
            <a:off x="1140643" y="1219200"/>
            <a:ext cx="1038833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IF WE WANT PEACE WE REALLY DO HAVE TO PRAY</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REALLY DO HAVE TO LET OUR REQUESTS BE MADE KNOWN TO GOD</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WE REALLY DO HAVE TO CAST OUR CARES ON HIM</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PRAYER CAN BRING PEACE &amp; CALMNESS </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IF WE CONSISTENTLY PRAY</a:t>
            </a:r>
          </a:p>
        </p:txBody>
      </p:sp>
    </p:spTree>
    <p:extLst>
      <p:ext uri="{BB962C8B-B14F-4D97-AF65-F5344CB8AC3E}">
        <p14:creationId xmlns:p14="http://schemas.microsoft.com/office/powerpoint/2010/main" val="809641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667000" y="457200"/>
            <a:ext cx="6934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C000"/>
                </a:solidFill>
                <a:effectLst>
                  <a:outerShdw blurRad="38100" dist="38100" dir="2700000" algn="tl">
                    <a:srgbClr val="000000"/>
                  </a:outerShdw>
                </a:effectLst>
                <a:latin typeface="Arial" panose="020B0604020202020204" pitchFamily="34" charset="0"/>
              </a:rPr>
              <a:t>ACTUALLY PRAY</a:t>
            </a:r>
          </a:p>
        </p:txBody>
      </p:sp>
      <p:sp>
        <p:nvSpPr>
          <p:cNvPr id="47107" name="Text Box 3"/>
          <p:cNvSpPr txBox="1">
            <a:spLocks noChangeArrowheads="1"/>
          </p:cNvSpPr>
          <p:nvPr/>
        </p:nvSpPr>
        <p:spPr bwMode="auto">
          <a:xfrm>
            <a:off x="970961" y="1219200"/>
            <a:ext cx="10435472"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WHEN HEZEKIAH PRAYED– GOD GAVE HIM PEACE</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IF WE PRAY AS HE DID—GOD WILL GIVE US THE SAME PEACE</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LET’S MAKE SURE WE HAVE THE RIGHT ATTITUDE—FAITH—SUBMISSION</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WHEN WE DO—GOD’S PEACE WILL GUARD OUR HEARTS &amp; MINDS</a:t>
            </a:r>
          </a:p>
        </p:txBody>
      </p:sp>
    </p:spTree>
    <p:extLst>
      <p:ext uri="{BB962C8B-B14F-4D97-AF65-F5344CB8AC3E}">
        <p14:creationId xmlns:p14="http://schemas.microsoft.com/office/powerpoint/2010/main" val="12858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2"/>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941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96876691"/>
      </p:ext>
    </p:extLst>
  </p:cSld>
  <p:clrMapOvr>
    <a:masterClrMapping/>
  </p:clrMapOvr>
  <p:transition>
    <p:wipe dir="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Title</a:t>
            </a:r>
            <a:endParaRPr lang="en-US" dirty="0"/>
          </a:p>
        </p:txBody>
      </p:sp>
      <p:pic>
        <p:nvPicPr>
          <p:cNvPr id="5" name="HymnSlide" descr="HymnSlideImage.png"/>
          <p:cNvPicPr>
            <a:picLocks noChangeAspect="1"/>
          </p:cNvPicPr>
          <p:nvPr/>
        </p:nvPicPr>
        <p:blipFill>
          <a:blip r:embed="rId3"/>
          <a:stretch>
            <a:fillRect/>
          </a:stretch>
        </p:blipFill>
        <p:spPr>
          <a:xfrm>
            <a:off x="0" y="-87869"/>
            <a:ext cx="12192000" cy="7094843"/>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781295749"/>
      </p:ext>
    </p:extLst>
  </p:cSld>
  <p:clrMapOvr>
    <a:masterClrMapping/>
  </p:clrMapOvr>
  <p:transition>
    <p:wipe dir="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18534653"/>
      </p:ext>
    </p:extLst>
  </p:cSld>
  <p:clrMapOvr>
    <a:masterClrMapping/>
  </p:clrMapOvr>
  <p:transition>
    <p:wipe dir="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76649400"/>
      </p:ext>
    </p:extLst>
  </p:cSld>
  <p:clrMapOvr>
    <a:masterClrMapping/>
  </p:clrMapOvr>
  <p:transition>
    <p:wipe dir="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38539194"/>
      </p:ext>
    </p:extLst>
  </p:cSld>
  <p:clrMapOvr>
    <a:masterClrMapping/>
  </p:clrMapOvr>
  <p:transition>
    <p:wipe dir="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179451626"/>
      </p:ext>
    </p:extLst>
  </p:cSld>
  <p:clrMapOvr>
    <a:masterClrMapping/>
  </p:clrMapOvr>
  <p:transition>
    <p:wipe dir="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52762453"/>
      </p:ext>
    </p:extLst>
  </p:cSld>
  <p:clrMapOvr>
    <a:masterClrMapping/>
  </p:clrMapOvr>
  <p:transition>
    <p:wipe dir="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57553744"/>
      </p:ext>
    </p:extLst>
  </p:cSld>
  <p:clrMapOvr>
    <a:masterClrMapping/>
  </p:clrMapOvr>
  <p:transition>
    <p:wipe dir="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34592317"/>
      </p:ext>
    </p:extLst>
  </p:cSld>
  <p:clrMapOvr>
    <a:masterClrMapping/>
  </p:clrMapOvr>
  <p:transition>
    <p:wipe dir="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347778771"/>
      </p:ext>
    </p:extLst>
  </p:cSld>
  <p:clrMapOvr>
    <a:masterClrMapping/>
  </p:clrMapOvr>
  <p:transition>
    <p:wipe dir="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5662407"/>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0594" name="Picture 2" descr="ADE430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0"/>
            <a:ext cx="1295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6248400" y="63246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1800" b="1">
                <a:solidFill>
                  <a:srgbClr val="000000"/>
                </a:solidFill>
                <a:latin typeface="华文细黑"/>
              </a:rPr>
              <a:t>                DESIGNED BY JIM INGRAM</a:t>
            </a:r>
          </a:p>
        </p:txBody>
      </p:sp>
    </p:spTree>
    <p:extLst>
      <p:ext uri="{BB962C8B-B14F-4D97-AF65-F5344CB8AC3E}">
        <p14:creationId xmlns:p14="http://schemas.microsoft.com/office/powerpoint/2010/main" val="3828470584"/>
      </p:ext>
    </p:extLst>
  </p:cSld>
  <p:clrMapOvr>
    <a:masterClrMapping/>
  </p:clrMapOvr>
  <p:transition advClick="0" advTm="6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1454593370"/>
      </p:ext>
    </p:extLst>
  </p:cSld>
  <p:clrMapOvr>
    <a:masterClrMapping/>
  </p:clrMapOvr>
  <p:transition>
    <p:wipe dir="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20234064"/>
      </p:ext>
    </p:extLst>
  </p:cSld>
  <p:clrMapOvr>
    <a:masterClrMapping/>
  </p:clrMapOvr>
  <p:transition>
    <p:wipe dir="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49202124"/>
      </p:ext>
    </p:extLst>
  </p:cSld>
  <p:clrMapOvr>
    <a:masterClrMapping/>
  </p:clrMapOvr>
  <p:transition>
    <p:wipe dir="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3</a:t>
            </a:r>
          </a:p>
        </p:txBody>
      </p:sp>
    </p:spTree>
    <p:extLst>
      <p:ext uri="{BB962C8B-B14F-4D97-AF65-F5344CB8AC3E}">
        <p14:creationId xmlns:p14="http://schemas.microsoft.com/office/powerpoint/2010/main" val="4203259062"/>
      </p:ext>
    </p:extLst>
  </p:cSld>
  <p:clrMapOvr>
    <a:masterClrMapping/>
  </p:clrMapOvr>
  <p:transition>
    <p:wipe dir="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- 4.1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84073641"/>
      </p:ext>
    </p:extLst>
  </p:cSld>
  <p:clrMapOvr>
    <a:masterClrMapping/>
  </p:clrMapOvr>
  <p:transition>
    <p:wipe dir="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- 4.2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45948103"/>
      </p:ext>
    </p:extLst>
  </p:cSld>
  <p:clrMapOvr>
    <a:masterClrMapping/>
  </p:clrMapOvr>
  <p:transition>
    <p:wipe dir="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40477101"/>
      </p:ext>
    </p:extLst>
  </p:cSld>
  <p:clrMapOvr>
    <a:masterClrMapping/>
  </p:clrMapOvr>
  <p:transition>
    <p:wipe dir="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334 - Where He Leads Me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3754924528"/>
      </p:ext>
    </p:extLst>
  </p:cSld>
  <p:clrMapOvr>
    <a:masterClrMapping/>
  </p:clrMapOvr>
  <p:transition>
    <p:wipe dir="r"/>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48907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AutoShape 2" descr="GIVING | antioch"/>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smtClean="0">
              <a:solidFill>
                <a:srgbClr val="000000"/>
              </a:solidFill>
              <a:cs typeface="Arial" panose="020B0604020202020204" pitchFamily="34" charset="0"/>
            </a:endParaRPr>
          </a:p>
        </p:txBody>
      </p:sp>
      <p:pic>
        <p:nvPicPr>
          <p:cNvPr id="3092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38577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0106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18063943"/>
      </p:ext>
    </p:extLst>
  </p:cSld>
  <p:clrMapOvr>
    <a:masterClrMapping/>
  </p:clrMapOvr>
  <p:transition>
    <p:wipe dir="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AutoShape 2" descr="What is a prayer? | Deccan Herald"/>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smtClean="0">
              <a:solidFill>
                <a:srgbClr val="000000"/>
              </a:solidFill>
              <a:cs typeface="Arial" panose="020B0604020202020204" pitchFamily="34" charset="0"/>
            </a:endParaRPr>
          </a:p>
        </p:txBody>
      </p:sp>
      <p:pic>
        <p:nvPicPr>
          <p:cNvPr id="3164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0" name="TextBox 3"/>
          <p:cNvSpPr txBox="1">
            <a:spLocks noChangeArrowheads="1"/>
          </p:cNvSpPr>
          <p:nvPr/>
        </p:nvSpPr>
        <p:spPr bwMode="auto">
          <a:xfrm>
            <a:off x="1328738" y="728663"/>
            <a:ext cx="5829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CLOSING PRAYER</a:t>
            </a:r>
          </a:p>
          <a:p>
            <a:pPr algn="ctr" fontAlgn="base">
              <a:spcBef>
                <a:spcPct val="0"/>
              </a:spcBef>
              <a:spcAft>
                <a:spcPct val="0"/>
              </a:spcAft>
              <a:buFontTx/>
              <a:buNone/>
            </a:pPr>
            <a:endParaRPr lang="en-US" altLang="en-US" b="1" dirty="0" smtClean="0">
              <a:solidFill>
                <a:srgbClr val="FFFFFF"/>
              </a:solidFill>
              <a:latin typeface="Arial" panose="020B0604020202020204" pitchFamily="34" charset="0"/>
              <a:cs typeface="Arial" panose="020B0604020202020204" pitchFamily="34" charset="0"/>
            </a:endParaRPr>
          </a:p>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CHUCK REPASS</a:t>
            </a:r>
          </a:p>
        </p:txBody>
      </p:sp>
    </p:spTree>
    <p:extLst>
      <p:ext uri="{BB962C8B-B14F-4D97-AF65-F5344CB8AC3E}">
        <p14:creationId xmlns:p14="http://schemas.microsoft.com/office/powerpoint/2010/main" val="89086112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4" descr="Church Announcements Clipart - Clipart Sugg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585913"/>
            <a:ext cx="787241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11984" y="4986338"/>
            <a:ext cx="9068585" cy="646331"/>
          </a:xfrm>
          <a:prstGeom prst="rect">
            <a:avLst/>
          </a:prstGeom>
          <a:noFill/>
        </p:spPr>
        <p:txBody>
          <a:bodyPr wrap="square" rtlCol="0">
            <a:spAutoFit/>
          </a:bodyPr>
          <a:lstStyle/>
          <a:p>
            <a:pPr algn="ct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TOM ANDRICK</a:t>
            </a:r>
            <a:endPar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86256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le 1"/>
          <p:cNvSpPr>
            <a:spLocks noGrp="1" noChangeArrowheads="1"/>
          </p:cNvSpPr>
          <p:nvPr>
            <p:ph type="ctrTitle"/>
          </p:nvPr>
        </p:nvSpPr>
        <p:spPr/>
        <p:txBody>
          <a:bodyPr/>
          <a:lstStyle/>
          <a:p>
            <a:pPr eaLnBrk="1" hangingPunct="1"/>
            <a:endParaRPr lang="en-US" altLang="en-US" smtClean="0"/>
          </a:p>
        </p:txBody>
      </p:sp>
      <p:sp>
        <p:nvSpPr>
          <p:cNvPr id="318467" name="Subtitle 2"/>
          <p:cNvSpPr>
            <a:spLocks noGrp="1" noChangeArrowheads="1"/>
          </p:cNvSpPr>
          <p:nvPr>
            <p:ph type="subTitle" idx="1"/>
          </p:nvPr>
        </p:nvSpPr>
        <p:spPr/>
        <p:txBody>
          <a:bodyPr/>
          <a:lstStyle/>
          <a:p>
            <a:pPr eaLnBrk="1" hangingPunct="1"/>
            <a:endParaRPr lang="en-US" altLang="en-US" smtClean="0"/>
          </a:p>
        </p:txBody>
      </p:sp>
      <p:pic>
        <p:nvPicPr>
          <p:cNvPr id="31846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9" name="TextBox 4"/>
          <p:cNvSpPr txBox="1">
            <a:spLocks noChangeArrowheads="1"/>
          </p:cNvSpPr>
          <p:nvPr/>
        </p:nvSpPr>
        <p:spPr bwMode="auto">
          <a:xfrm>
            <a:off x="1828800" y="628650"/>
            <a:ext cx="85296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smtClean="0">
                <a:solidFill>
                  <a:srgbClr val="000000"/>
                </a:solidFill>
              </a:rPr>
              <a:t>THANK YOU FOR VISITING WITH US</a:t>
            </a:r>
          </a:p>
          <a:p>
            <a:pPr algn="ctr" fontAlgn="base">
              <a:spcBef>
                <a:spcPct val="0"/>
              </a:spcBef>
              <a:spcAft>
                <a:spcPct val="0"/>
              </a:spcAft>
              <a:buFontTx/>
              <a:buNone/>
            </a:pPr>
            <a:endParaRPr lang="en-US" altLang="en-US" b="1" smtClean="0">
              <a:solidFill>
                <a:srgbClr val="000000"/>
              </a:solidFill>
            </a:endParaRPr>
          </a:p>
          <a:p>
            <a:pPr algn="ctr" fontAlgn="base">
              <a:spcBef>
                <a:spcPct val="0"/>
              </a:spcBef>
              <a:spcAft>
                <a:spcPct val="0"/>
              </a:spcAft>
              <a:buFontTx/>
              <a:buNone/>
            </a:pPr>
            <a:r>
              <a:rPr lang="en-US" altLang="en-US" b="1" smtClean="0">
                <a:solidFill>
                  <a:srgbClr val="000000"/>
                </a:solidFill>
              </a:rPr>
              <a:t>PLEASE COME BACK</a:t>
            </a:r>
          </a:p>
        </p:txBody>
      </p:sp>
    </p:spTree>
    <p:extLst>
      <p:ext uri="{BB962C8B-B14F-4D97-AF65-F5344CB8AC3E}">
        <p14:creationId xmlns:p14="http://schemas.microsoft.com/office/powerpoint/2010/main" val="2302365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67251478"/>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31315905"/>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41307248"/>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56912599"/>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82669037"/>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3353113074"/>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17623533"/>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43022545"/>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noChangeArrowheads="1"/>
          </p:cNvSpPr>
          <p:nvPr>
            <p:ph type="title"/>
          </p:nvPr>
        </p:nvSpPr>
        <p:spPr/>
        <p:txBody>
          <a:bodyPr/>
          <a:lstStyle/>
          <a:p>
            <a:pPr eaLnBrk="1" hangingPunct="1"/>
            <a:endParaRPr lang="en-US" altLang="en-US" smtClean="0"/>
          </a:p>
        </p:txBody>
      </p:sp>
      <p:sp>
        <p:nvSpPr>
          <p:cNvPr id="111619" name="Content Placeholder 2"/>
          <p:cNvSpPr>
            <a:spLocks noGrp="1" noChangeArrowheads="1"/>
          </p:cNvSpPr>
          <p:nvPr>
            <p:ph idx="1"/>
          </p:nvPr>
        </p:nvSpPr>
        <p:spPr/>
        <p:txBody>
          <a:bodyPr/>
          <a:lstStyle/>
          <a:p>
            <a:pPr eaLnBrk="1" hangingPunct="1"/>
            <a:endParaRPr lang="en-US" altLang="en-US" smtClean="0"/>
          </a:p>
        </p:txBody>
      </p:sp>
      <p:pic>
        <p:nvPicPr>
          <p:cNvPr id="111620" name="Picture 2" descr="God May Be Calling Please Turn Off Your Cell Phone Sign NHE-178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0163"/>
            <a:ext cx="12192000" cy="952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926624"/>
      </p:ext>
    </p:extLst>
  </p:cSld>
  <p:clrMapOvr>
    <a:masterClrMapping/>
  </p:clrMapOvr>
  <p:transition spd="slow" advClick="0" advTm="6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42474348"/>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60057529"/>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449771708"/>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15081398"/>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3</a:t>
            </a:r>
          </a:p>
        </p:txBody>
      </p:sp>
    </p:spTree>
    <p:extLst>
      <p:ext uri="{BB962C8B-B14F-4D97-AF65-F5344CB8AC3E}">
        <p14:creationId xmlns:p14="http://schemas.microsoft.com/office/powerpoint/2010/main" val="232358917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- 4.1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986801640"/>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- 4.2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64506747"/>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- 4.3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97400734"/>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17011843"/>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55360328"/>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580978"/>
      </p:ext>
    </p:extLst>
  </p:cSld>
  <p:clrMapOvr>
    <a:masterClrMapping/>
  </p:clrMapOvr>
  <p:transition advClick="0" advTm="6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76407596"/>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544 - Send The Light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4090244928"/>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13560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rom Our Pastor (With images) | Church announcements, Worshi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121920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51348" y="395926"/>
            <a:ext cx="8474697" cy="584775"/>
          </a:xfrm>
          <a:prstGeom prst="rect">
            <a:avLst/>
          </a:prstGeom>
          <a:noFill/>
        </p:spPr>
        <p:txBody>
          <a:bodyPr wrap="square" rtlCol="0">
            <a:spAutoFit/>
          </a:bodyPr>
          <a:lstStyle/>
          <a:p>
            <a:pPr algn="ctr"/>
            <a:r>
              <a:rPr lang="en-US" sz="3200" b="1" dirty="0" smtClean="0">
                <a:solidFill>
                  <a:srgbClr val="FFFFFF"/>
                </a:solidFill>
              </a:rPr>
              <a:t>WELCOME BY CHARLES MURRAY</a:t>
            </a:r>
            <a:endParaRPr lang="en-US" sz="3200" b="1" dirty="0">
              <a:solidFill>
                <a:srgbClr val="FFFFFF"/>
              </a:solidFill>
            </a:endParaRPr>
          </a:p>
        </p:txBody>
      </p:sp>
    </p:spTree>
    <p:extLst>
      <p:ext uri="{BB962C8B-B14F-4D97-AF65-F5344CB8AC3E}">
        <p14:creationId xmlns:p14="http://schemas.microsoft.com/office/powerpoint/2010/main" val="3520877577"/>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4167188" y="2143125"/>
            <a:ext cx="394335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800" b="1">
                <a:solidFill>
                  <a:srgbClr val="FFAE37"/>
                </a:solidFill>
                <a:cs typeface="Arial" panose="020B0604020202020204" pitchFamily="34" charset="0"/>
              </a:rPr>
              <a:t>PRAYER</a:t>
            </a:r>
          </a:p>
          <a:p>
            <a:pPr algn="ctr" fontAlgn="base">
              <a:spcBef>
                <a:spcPct val="50000"/>
              </a:spcBef>
              <a:spcAft>
                <a:spcPct val="0"/>
              </a:spcAft>
              <a:buFontTx/>
              <a:buNone/>
            </a:pPr>
            <a:r>
              <a:rPr lang="en-US" altLang="en-US" sz="1800" b="1">
                <a:solidFill>
                  <a:srgbClr val="FFAE37"/>
                </a:solidFill>
                <a:cs typeface="Arial" panose="020B0604020202020204" pitchFamily="34" charset="0"/>
              </a:rPr>
              <a:t>Jerry Mellish</a:t>
            </a:r>
          </a:p>
        </p:txBody>
      </p:sp>
      <p:pic>
        <p:nvPicPr>
          <p:cNvPr id="134147" name="Picture 3" descr="Image result for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p:cNvSpPr txBox="1">
            <a:spLocks noChangeArrowheads="1"/>
          </p:cNvSpPr>
          <p:nvPr/>
        </p:nvSpPr>
        <p:spPr bwMode="auto">
          <a:xfrm>
            <a:off x="2971800" y="4851400"/>
            <a:ext cx="6858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cs typeface="Arial" panose="020B0604020202020204" pitchFamily="34" charset="0"/>
              </a:rPr>
              <a:t>LED BY </a:t>
            </a:r>
            <a:r>
              <a:rPr lang="en-US" altLang="en-US" sz="2800" b="1" dirty="0" smtClean="0">
                <a:solidFill>
                  <a:srgbClr val="FFFFFF"/>
                </a:solidFill>
                <a:cs typeface="Arial" panose="020B0604020202020204" pitchFamily="34" charset="0"/>
              </a:rPr>
              <a:t>PAT SKIDMORE</a:t>
            </a:r>
            <a:endParaRPr lang="en-US" altLang="en-US"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12345145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94562">
                                            <p:txEl>
                                              <p:pRg st="0" end="0"/>
                                            </p:txEl>
                                          </p:spTgt>
                                        </p:tgtEl>
                                      </p:cBhvr>
                                    </p:animEffect>
                                    <p:set>
                                      <p:cBhvr>
                                        <p:cTn id="7" dur="1" fill="hold">
                                          <p:stCondLst>
                                            <p:cond delay="499"/>
                                          </p:stCondLst>
                                        </p:cTn>
                                        <p:tgtEl>
                                          <p:spTgt spid="194562">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94562">
                                            <p:txEl>
                                              <p:pRg st="1" end="1"/>
                                            </p:txEl>
                                          </p:spTgt>
                                        </p:tgtEl>
                                      </p:cBhvr>
                                    </p:animEffect>
                                    <p:set>
                                      <p:cBhvr>
                                        <p:cTn id="10" dur="1" fill="hold">
                                          <p:stCondLst>
                                            <p:cond delay="499"/>
                                          </p:stCondLst>
                                        </p:cTn>
                                        <p:tgtEl>
                                          <p:spTgt spid="19456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62082"/>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Image result for PSALMS HYMNS AND SPIRITUAL SO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 Box 4"/>
          <p:cNvSpPr txBox="1">
            <a:spLocks noChangeArrowheads="1"/>
          </p:cNvSpPr>
          <p:nvPr/>
        </p:nvSpPr>
        <p:spPr bwMode="auto">
          <a:xfrm>
            <a:off x="2743200" y="3579813"/>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smtClean="0">
                <a:solidFill>
                  <a:srgbClr val="000000"/>
                </a:solidFill>
                <a:cs typeface="Arial" panose="020B0604020202020204" pitchFamily="34" charset="0"/>
              </a:rPr>
              <a:t>SANDER FLETCHER</a:t>
            </a:r>
            <a:endParaRPr lang="en-US" altLang="en-US" sz="2800" b="1" dirty="0">
              <a:solidFill>
                <a:srgbClr val="000000"/>
              </a:solidFill>
              <a:cs typeface="Arial" panose="020B0604020202020204" pitchFamily="34" charset="0"/>
            </a:endParaRPr>
          </a:p>
        </p:txBody>
      </p:sp>
      <p:sp>
        <p:nvSpPr>
          <p:cNvPr id="135172" name="TextBox 1"/>
          <p:cNvSpPr txBox="1">
            <a:spLocks noChangeArrowheads="1"/>
          </p:cNvSpPr>
          <p:nvPr/>
        </p:nvSpPr>
        <p:spPr bwMode="auto">
          <a:xfrm>
            <a:off x="4191000" y="2133600"/>
            <a:ext cx="2840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000" b="1">
                <a:solidFill>
                  <a:srgbClr val="000000"/>
                </a:solidFill>
              </a:rPr>
              <a:t>SONG LEADER</a:t>
            </a:r>
          </a:p>
        </p:txBody>
      </p:sp>
    </p:spTree>
    <p:extLst>
      <p:ext uri="{BB962C8B-B14F-4D97-AF65-F5344CB8AC3E}">
        <p14:creationId xmlns:p14="http://schemas.microsoft.com/office/powerpoint/2010/main" val="226296647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156976957"/>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87676249"/>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57451421"/>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Worship Opportu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0"/>
            <a:ext cx="78724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Box 3"/>
          <p:cNvSpPr txBox="1">
            <a:spLocks noChangeArrowheads="1"/>
          </p:cNvSpPr>
          <p:nvPr/>
        </p:nvSpPr>
        <p:spPr bwMode="auto">
          <a:xfrm>
            <a:off x="1428750" y="3500438"/>
            <a:ext cx="100441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a:solidFill>
                  <a:srgbClr val="FFFFFF"/>
                </a:solidFill>
              </a:rPr>
              <a:t>SUNDAY – 9:30 AM</a:t>
            </a:r>
          </a:p>
          <a:p>
            <a:pPr algn="ctr" fontAlgn="base">
              <a:spcBef>
                <a:spcPct val="0"/>
              </a:spcBef>
              <a:spcAft>
                <a:spcPct val="0"/>
              </a:spcAft>
              <a:buFontTx/>
              <a:buNone/>
            </a:pPr>
            <a:r>
              <a:rPr lang="en-US" altLang="en-US" sz="2800" b="1">
                <a:solidFill>
                  <a:srgbClr val="FFFFFF"/>
                </a:solidFill>
              </a:rPr>
              <a:t>MONDAY BIBLE STUDY – 6:30 PM IN WEST ANNEX</a:t>
            </a:r>
          </a:p>
          <a:p>
            <a:pPr algn="ctr" fontAlgn="base">
              <a:spcBef>
                <a:spcPct val="0"/>
              </a:spcBef>
              <a:spcAft>
                <a:spcPct val="0"/>
              </a:spcAft>
              <a:buFontTx/>
              <a:buNone/>
            </a:pPr>
            <a:r>
              <a:rPr lang="en-US" altLang="en-US" sz="2800" b="1">
                <a:solidFill>
                  <a:srgbClr val="FFFFFF"/>
                </a:solidFill>
              </a:rPr>
              <a:t>WEDNESDAY BIBLE STUDY – 7:00 PM IN WEST ANNEX</a:t>
            </a:r>
          </a:p>
          <a:p>
            <a:pPr algn="ctr" fontAlgn="base">
              <a:spcBef>
                <a:spcPct val="0"/>
              </a:spcBef>
              <a:spcAft>
                <a:spcPct val="0"/>
              </a:spcAft>
              <a:buFontTx/>
              <a:buNone/>
            </a:pPr>
            <a:r>
              <a:rPr lang="en-US" altLang="en-US" sz="2800" b="1">
                <a:solidFill>
                  <a:srgbClr val="FFFFFF"/>
                </a:solidFill>
              </a:rPr>
              <a:t>W.I.N.G.S. LADIES CLASS THURSDAY– 10 AM IN WEST ANNEX</a:t>
            </a:r>
          </a:p>
        </p:txBody>
      </p:sp>
    </p:spTree>
    <p:extLst>
      <p:ext uri="{BB962C8B-B14F-4D97-AF65-F5344CB8AC3E}">
        <p14:creationId xmlns:p14="http://schemas.microsoft.com/office/powerpoint/2010/main" val="2247381716"/>
      </p:ext>
    </p:extLst>
  </p:cSld>
  <p:clrMapOvr>
    <a:masterClrMapping/>
  </p:clrMapOvr>
  <p:transition spd="slow" advClick="0" advTm="6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44583171"/>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- 1.4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52588877"/>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32875910"/>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58889827"/>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85975286"/>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2487074706"/>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18123466"/>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14280470"/>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50432504"/>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- 2.4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1038314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Text Box 3"/>
          <p:cNvSpPr txBox="1">
            <a:spLocks noChangeArrowheads="1"/>
          </p:cNvSpPr>
          <p:nvPr/>
        </p:nvSpPr>
        <p:spPr bwMode="auto">
          <a:xfrm>
            <a:off x="3021013" y="574675"/>
            <a:ext cx="537051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TODAY’S WORSHIP LEADERS</a:t>
            </a:r>
          </a:p>
        </p:txBody>
      </p:sp>
      <p:sp>
        <p:nvSpPr>
          <p:cNvPr id="114691" name="Text Box 4"/>
          <p:cNvSpPr txBox="1">
            <a:spLocks noChangeArrowheads="1"/>
          </p:cNvSpPr>
          <p:nvPr/>
        </p:nvSpPr>
        <p:spPr bwMode="auto">
          <a:xfrm>
            <a:off x="2292350" y="1349375"/>
            <a:ext cx="451961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CALL TO WORSHIP</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PRAYER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SONG LEADER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SCRIPTURE</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HEADING TABLE</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SERMON</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CLOSING PRAYER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ANNOUNCEMENTS</a:t>
            </a:r>
          </a:p>
        </p:txBody>
      </p:sp>
      <p:sp>
        <p:nvSpPr>
          <p:cNvPr id="114692" name="Text Box 5"/>
          <p:cNvSpPr txBox="1">
            <a:spLocks noChangeArrowheads="1"/>
          </p:cNvSpPr>
          <p:nvPr/>
        </p:nvSpPr>
        <p:spPr bwMode="auto">
          <a:xfrm>
            <a:off x="6272213" y="1349375"/>
            <a:ext cx="404653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Charles Murray</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Pat Skidmore</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Sander Fletcher</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Barry Brown</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Will Duncan</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Charles Murray</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Chuck </a:t>
            </a:r>
            <a:r>
              <a:rPr lang="en-US" altLang="en-US" b="1" i="1" dirty="0" err="1" smtClean="0">
                <a:solidFill>
                  <a:srgbClr val="FFFFFF"/>
                </a:solidFill>
                <a:latin typeface="Arial" panose="020B0604020202020204" pitchFamily="34" charset="0"/>
                <a:cs typeface="Arial" panose="020B0604020202020204" pitchFamily="34" charset="0"/>
              </a:rPr>
              <a:t>RePass</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Tom </a:t>
            </a:r>
            <a:r>
              <a:rPr lang="en-US" altLang="en-US" b="1" i="1" dirty="0" err="1" smtClean="0">
                <a:solidFill>
                  <a:srgbClr val="FFFFFF"/>
                </a:solidFill>
                <a:latin typeface="Arial" panose="020B0604020202020204" pitchFamily="34" charset="0"/>
                <a:cs typeface="Arial" panose="020B0604020202020204" pitchFamily="34" charset="0"/>
              </a:rPr>
              <a:t>Andrick</a:t>
            </a:r>
            <a:endParaRPr lang="en-US" altLang="en-US"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182221"/>
      </p:ext>
    </p:extLst>
  </p:cSld>
  <p:clrMapOvr>
    <a:masterClrMapping/>
  </p:clrMapOvr>
  <p:transition spd="slow" advClick="0" advTm="6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10553749"/>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27328360"/>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69643225"/>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552323936"/>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4416898"/>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62916565"/>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51475268"/>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- 3.4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11294566"/>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04654153"/>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3468580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15714" name="Picture 2" descr="Image result for upcoming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863" y="808038"/>
            <a:ext cx="2862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4360863" y="2779713"/>
            <a:ext cx="3471862" cy="2181225"/>
          </a:xfrm>
          <a:prstGeom prst="rect">
            <a:avLst/>
          </a:prstGeom>
          <a:noFill/>
          <a:ln>
            <a:noFill/>
          </a:ln>
          <a:effectLst/>
        </p:spPr>
        <p:txBody>
          <a:bodyPr>
            <a:spAutoFit/>
          </a:bodyPr>
          <a:lstStyle/>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p:txBody>
      </p:sp>
      <p:sp>
        <p:nvSpPr>
          <p:cNvPr id="31748" name="Text Box 4"/>
          <p:cNvSpPr txBox="1">
            <a:spLocks noChangeArrowheads="1"/>
          </p:cNvSpPr>
          <p:nvPr/>
        </p:nvSpPr>
        <p:spPr bwMode="auto">
          <a:xfrm>
            <a:off x="4392613" y="3332163"/>
            <a:ext cx="3471862" cy="2746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181" b="1">
              <a:solidFill>
                <a:srgbClr val="800000"/>
              </a:solidFill>
            </a:endParaRPr>
          </a:p>
        </p:txBody>
      </p:sp>
      <p:sp>
        <p:nvSpPr>
          <p:cNvPr id="31749" name="Text Box 5"/>
          <p:cNvSpPr txBox="1">
            <a:spLocks noChangeArrowheads="1"/>
          </p:cNvSpPr>
          <p:nvPr/>
        </p:nvSpPr>
        <p:spPr bwMode="auto">
          <a:xfrm>
            <a:off x="4489450" y="2979738"/>
            <a:ext cx="3375025" cy="3254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519" b="1">
              <a:solidFill>
                <a:srgbClr val="000000"/>
              </a:solidFill>
            </a:endParaRPr>
          </a:p>
        </p:txBody>
      </p:sp>
      <p:sp>
        <p:nvSpPr>
          <p:cNvPr id="115718" name="Text Box 6"/>
          <p:cNvSpPr txBox="1">
            <a:spLocks noChangeArrowheads="1"/>
          </p:cNvSpPr>
          <p:nvPr/>
        </p:nvSpPr>
        <p:spPr bwMode="auto">
          <a:xfrm>
            <a:off x="2103438" y="1700213"/>
            <a:ext cx="8050212"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u="sng">
                <a:solidFill>
                  <a:srgbClr val="FFFFFF"/>
                </a:solidFill>
                <a:latin typeface="Arial" panose="020B0604020202020204" pitchFamily="34" charset="0"/>
                <a:cs typeface="Arial" panose="020B0604020202020204" pitchFamily="34" charset="0"/>
              </a:rPr>
              <a:t>MONDAY NIGHT BIBLE STUDY</a:t>
            </a:r>
            <a:r>
              <a:rPr lang="en-US" altLang="en-US" b="1">
                <a:solidFill>
                  <a:srgbClr val="FFFFFF"/>
                </a:solidFill>
                <a:latin typeface="Arial" panose="020B0604020202020204" pitchFamily="34" charset="0"/>
                <a:cs typeface="Arial" panose="020B0604020202020204" pitchFamily="34" charset="0"/>
              </a:rPr>
              <a:t> 6:30PM will meet in the West Annex</a:t>
            </a:r>
          </a:p>
          <a:p>
            <a:pPr algn="ct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WEDNESDAY BIBLE STUDY will meet in the West Annex until further notice</a:t>
            </a:r>
          </a:p>
          <a:p>
            <a:pPr algn="ctr" fontAlgn="base">
              <a:lnSpc>
                <a:spcPct val="100000"/>
              </a:lnSpc>
              <a:spcBef>
                <a:spcPct val="50000"/>
              </a:spcBef>
              <a:spcAft>
                <a:spcPct val="0"/>
              </a:spcAft>
              <a:buFontTx/>
              <a:buNone/>
            </a:pPr>
            <a:r>
              <a:rPr lang="en-US" altLang="en-US" b="1" u="sng">
                <a:solidFill>
                  <a:srgbClr val="FFFFFF"/>
                </a:solidFill>
                <a:latin typeface="Arial" panose="020B0604020202020204" pitchFamily="34" charset="0"/>
                <a:cs typeface="Arial" panose="020B0604020202020204" pitchFamily="34" charset="0"/>
              </a:rPr>
              <a:t>LADIES BIBLE CLASS W.I.N.G.S</a:t>
            </a:r>
            <a:r>
              <a:rPr lang="en-US" altLang="en-US" b="1">
                <a:solidFill>
                  <a:srgbClr val="FFFFFF"/>
                </a:solidFill>
                <a:latin typeface="Arial" panose="020B0604020202020204" pitchFamily="34" charset="0"/>
                <a:cs typeface="Arial" panose="020B0604020202020204" pitchFamily="34" charset="0"/>
              </a:rPr>
              <a:t>                                                           (Women In God’s Service) Thursday 10:00 AM – meets in the West Annex</a:t>
            </a:r>
          </a:p>
        </p:txBody>
      </p:sp>
    </p:spTree>
    <p:extLst>
      <p:ext uri="{BB962C8B-B14F-4D97-AF65-F5344CB8AC3E}">
        <p14:creationId xmlns:p14="http://schemas.microsoft.com/office/powerpoint/2010/main" val="782753989"/>
      </p:ext>
    </p:extLst>
  </p:cSld>
  <p:clrMapOvr>
    <a:masterClrMapping/>
  </p:clrMapOvr>
  <p:transition spd="slow" advClick="0" advTm="6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00202095"/>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392 - Count Your Blessings - C.4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37612070"/>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644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Title</a:t>
            </a:r>
            <a:endParaRPr lang="en-US" dirty="0"/>
          </a:p>
        </p:txBody>
      </p:sp>
      <p:pic>
        <p:nvPicPr>
          <p:cNvPr id="5" name="HymnSlide" descr="HymnSlideImage.png"/>
          <p:cNvPicPr>
            <a:picLocks noChangeAspect="1"/>
          </p:cNvPicPr>
          <p:nvPr/>
        </p:nvPicPr>
        <p:blipFill>
          <a:blip r:embed="rId3"/>
          <a:stretch>
            <a:fillRect/>
          </a:stretch>
        </p:blipFill>
        <p:spPr>
          <a:xfrm>
            <a:off x="0" y="-87868"/>
            <a:ext cx="12192000" cy="6945868"/>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82533448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- 1.1</a:t>
            </a:r>
            <a:endParaRPr lang="en-US" dirty="0"/>
          </a:p>
        </p:txBody>
      </p:sp>
      <p:pic>
        <p:nvPicPr>
          <p:cNvPr id="5" name="HymnSlide" descr="HymnSlideImage.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6649421"/>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- 1.2</a:t>
            </a:r>
            <a:endParaRPr lang="en-US" dirty="0"/>
          </a:p>
        </p:txBody>
      </p:sp>
      <p:pic>
        <p:nvPicPr>
          <p:cNvPr id="5" name="HymnSlide" descr="HymnSlideImage.png"/>
          <p:cNvPicPr>
            <a:picLocks noChangeAspect="1"/>
          </p:cNvPicPr>
          <p:nvPr/>
        </p:nvPicPr>
        <p:blipFill>
          <a:blip r:embed="rId2"/>
          <a:stretch>
            <a:fillRect/>
          </a:stretch>
        </p:blipFill>
        <p:spPr>
          <a:xfrm>
            <a:off x="-84841" y="0"/>
            <a:ext cx="12276841" cy="6858000"/>
          </a:xfrm>
          <a:prstGeom prst="rect">
            <a:avLst/>
          </a:prstGeom>
        </p:spPr>
      </p:pic>
    </p:spTree>
    <p:extLst>
      <p:ext uri="{BB962C8B-B14F-4D97-AF65-F5344CB8AC3E}">
        <p14:creationId xmlns:p14="http://schemas.microsoft.com/office/powerpoint/2010/main" val="3646773827"/>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C.1</a:t>
            </a:r>
            <a:endParaRPr lang="en-US" dirty="0"/>
          </a:p>
        </p:txBody>
      </p:sp>
      <p:pic>
        <p:nvPicPr>
          <p:cNvPr id="5" name="HymnSlide" descr="HymnSlideImage.png"/>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215983743"/>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C.2</a:t>
            </a:r>
            <a:endParaRPr lang="en-US" dirty="0"/>
          </a:p>
        </p:txBody>
      </p:sp>
      <p:pic>
        <p:nvPicPr>
          <p:cNvPr id="5" name="HymnSlide" descr="HymnSlideImage.png"/>
          <p:cNvPicPr>
            <a:picLocks noChangeAspect="1"/>
          </p:cNvPicPr>
          <p:nvPr/>
        </p:nvPicPr>
        <p:blipFill>
          <a:blip r:embed="rId2"/>
          <a:stretch>
            <a:fillRect/>
          </a:stretch>
        </p:blipFill>
        <p:spPr>
          <a:xfrm>
            <a:off x="71919" y="92468"/>
            <a:ext cx="11120917"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160501316"/>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- 2.1</a:t>
            </a:r>
            <a:endParaRPr lang="en-US" dirty="0"/>
          </a:p>
        </p:txBody>
      </p:sp>
      <p:pic>
        <p:nvPicPr>
          <p:cNvPr id="5" name="HymnSlide" descr="HymnSlideImage.png"/>
          <p:cNvPicPr>
            <a:picLocks noChangeAspect="1"/>
          </p:cNvPicPr>
          <p:nvPr/>
        </p:nvPicPr>
        <p:blipFill>
          <a:blip r:embed="rId2"/>
          <a:stretch>
            <a:fillRect/>
          </a:stretch>
        </p:blipFill>
        <p:spPr>
          <a:xfrm>
            <a:off x="308225" y="102741"/>
            <a:ext cx="11537878" cy="6858000"/>
          </a:xfrm>
          <a:prstGeom prst="rect">
            <a:avLst/>
          </a:prstGeom>
        </p:spPr>
      </p:pic>
    </p:spTree>
    <p:extLst>
      <p:ext uri="{BB962C8B-B14F-4D97-AF65-F5344CB8AC3E}">
        <p14:creationId xmlns:p14="http://schemas.microsoft.com/office/powerpoint/2010/main" val="2194166088"/>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- 2.2</a:t>
            </a:r>
            <a:endParaRPr lang="en-US" dirty="0"/>
          </a:p>
        </p:txBody>
      </p:sp>
      <p:pic>
        <p:nvPicPr>
          <p:cNvPr id="5" name="HymnSlide" descr="HymnSlideImage.png"/>
          <p:cNvPicPr>
            <a:picLocks noChangeAspect="1"/>
          </p:cNvPicPr>
          <p:nvPr/>
        </p:nvPicPr>
        <p:blipFill>
          <a:blip r:embed="rId2"/>
          <a:stretch>
            <a:fillRect/>
          </a:stretch>
        </p:blipFill>
        <p:spPr>
          <a:xfrm>
            <a:off x="226031" y="0"/>
            <a:ext cx="11846104" cy="6858000"/>
          </a:xfrm>
          <a:prstGeom prst="rect">
            <a:avLst/>
          </a:prstGeom>
        </p:spPr>
      </p:pic>
    </p:spTree>
    <p:extLst>
      <p:ext uri="{BB962C8B-B14F-4D97-AF65-F5344CB8AC3E}">
        <p14:creationId xmlns:p14="http://schemas.microsoft.com/office/powerpoint/2010/main" val="3970822227"/>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6738" name="Picture 2" descr="bigstock-Five-minutes-timer-46194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2754313" y="5905500"/>
            <a:ext cx="5938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FF0000"/>
                </a:solidFill>
                <a:latin typeface="Tahoma" panose="020B0604030504040204" pitchFamily="34" charset="0"/>
                <a:cs typeface="Arial" panose="020B0604020202020204" pitchFamily="34" charset="0"/>
              </a:rPr>
              <a:t>FIVE MINUTE RULE</a:t>
            </a:r>
          </a:p>
        </p:txBody>
      </p:sp>
    </p:spTree>
    <p:extLst>
      <p:ext uri="{BB962C8B-B14F-4D97-AF65-F5344CB8AC3E}">
        <p14:creationId xmlns:p14="http://schemas.microsoft.com/office/powerpoint/2010/main" val="1653155107"/>
      </p:ext>
    </p:extLst>
  </p:cSld>
  <p:clrMapOvr>
    <a:masterClrMapping/>
  </p:clrMapOvr>
  <p:transition spd="slow" advClick="0" advTm="6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C.1</a:t>
            </a:r>
            <a:endParaRPr lang="en-US" dirty="0"/>
          </a:p>
        </p:txBody>
      </p:sp>
      <p:pic>
        <p:nvPicPr>
          <p:cNvPr id="5" name="HymnSlide" descr="HymnSlideImage.png"/>
          <p:cNvPicPr>
            <a:picLocks noChangeAspect="1"/>
          </p:cNvPicPr>
          <p:nvPr/>
        </p:nvPicPr>
        <p:blipFill>
          <a:blip r:embed="rId2"/>
          <a:stretch>
            <a:fillRect/>
          </a:stretch>
        </p:blipFill>
        <p:spPr>
          <a:xfrm>
            <a:off x="267128" y="0"/>
            <a:ext cx="11763910" cy="6858000"/>
          </a:xfrm>
          <a:prstGeom prst="rect">
            <a:avLst/>
          </a:prstGeom>
        </p:spPr>
      </p:pic>
    </p:spTree>
    <p:extLst>
      <p:ext uri="{BB962C8B-B14F-4D97-AF65-F5344CB8AC3E}">
        <p14:creationId xmlns:p14="http://schemas.microsoft.com/office/powerpoint/2010/main" val="3020990887"/>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C.2</a:t>
            </a:r>
            <a:endParaRPr lang="en-US" dirty="0"/>
          </a:p>
        </p:txBody>
      </p:sp>
      <p:pic>
        <p:nvPicPr>
          <p:cNvPr id="5" name="HymnSlide" descr="HymnSlideImage.png"/>
          <p:cNvPicPr>
            <a:picLocks noChangeAspect="1"/>
          </p:cNvPicPr>
          <p:nvPr/>
        </p:nvPicPr>
        <p:blipFill>
          <a:blip r:embed="rId2"/>
          <a:stretch>
            <a:fillRect/>
          </a:stretch>
        </p:blipFill>
        <p:spPr>
          <a:xfrm>
            <a:off x="256854" y="0"/>
            <a:ext cx="1151733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767349683"/>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- 3.1</a:t>
            </a:r>
            <a:endParaRPr lang="en-US" dirty="0"/>
          </a:p>
        </p:txBody>
      </p:sp>
      <p:pic>
        <p:nvPicPr>
          <p:cNvPr id="5" name="HymnSlide" descr="HymnSlideImage.png"/>
          <p:cNvPicPr>
            <a:picLocks noChangeAspect="1"/>
          </p:cNvPicPr>
          <p:nvPr/>
        </p:nvPicPr>
        <p:blipFill>
          <a:blip r:embed="rId2"/>
          <a:stretch>
            <a:fillRect/>
          </a:stretch>
        </p:blipFill>
        <p:spPr>
          <a:xfrm>
            <a:off x="287676" y="0"/>
            <a:ext cx="11733088" cy="6858000"/>
          </a:xfrm>
          <a:prstGeom prst="rect">
            <a:avLst/>
          </a:prstGeom>
        </p:spPr>
      </p:pic>
    </p:spTree>
    <p:extLst>
      <p:ext uri="{BB962C8B-B14F-4D97-AF65-F5344CB8AC3E}">
        <p14:creationId xmlns:p14="http://schemas.microsoft.com/office/powerpoint/2010/main" val="3183179395"/>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- 3.2</a:t>
            </a:r>
            <a:endParaRPr lang="en-US" dirty="0"/>
          </a:p>
        </p:txBody>
      </p:sp>
      <p:pic>
        <p:nvPicPr>
          <p:cNvPr id="5" name="HymnSlide" descr="HymnSlideImage.png"/>
          <p:cNvPicPr>
            <a:picLocks noChangeAspect="1"/>
          </p:cNvPicPr>
          <p:nvPr/>
        </p:nvPicPr>
        <p:blipFill>
          <a:blip r:embed="rId2"/>
          <a:stretch>
            <a:fillRect/>
          </a:stretch>
        </p:blipFill>
        <p:spPr>
          <a:xfrm>
            <a:off x="308225" y="0"/>
            <a:ext cx="11691991" cy="6858000"/>
          </a:xfrm>
          <a:prstGeom prst="rect">
            <a:avLst/>
          </a:prstGeom>
        </p:spPr>
      </p:pic>
    </p:spTree>
    <p:extLst>
      <p:ext uri="{BB962C8B-B14F-4D97-AF65-F5344CB8AC3E}">
        <p14:creationId xmlns:p14="http://schemas.microsoft.com/office/powerpoint/2010/main" val="1496614379"/>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C.1</a:t>
            </a:r>
            <a:endParaRPr lang="en-US" dirty="0"/>
          </a:p>
        </p:txBody>
      </p:sp>
      <p:pic>
        <p:nvPicPr>
          <p:cNvPr id="5" name="HymnSlide" descr="HymnSlideImage.png"/>
          <p:cNvPicPr>
            <a:picLocks noChangeAspect="1"/>
          </p:cNvPicPr>
          <p:nvPr/>
        </p:nvPicPr>
        <p:blipFill>
          <a:blip r:embed="rId2"/>
          <a:stretch>
            <a:fillRect/>
          </a:stretch>
        </p:blipFill>
        <p:spPr>
          <a:xfrm>
            <a:off x="226031" y="0"/>
            <a:ext cx="11722814" cy="6858000"/>
          </a:xfrm>
          <a:prstGeom prst="rect">
            <a:avLst/>
          </a:prstGeom>
        </p:spPr>
      </p:pic>
    </p:spTree>
    <p:extLst>
      <p:ext uri="{BB962C8B-B14F-4D97-AF65-F5344CB8AC3E}">
        <p14:creationId xmlns:p14="http://schemas.microsoft.com/office/powerpoint/2010/main" val="3254975766"/>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402 - Leaning On The Everlasting Arms - C.2</a:t>
            </a:r>
            <a:endParaRPr lang="en-US" dirty="0"/>
          </a:p>
        </p:txBody>
      </p:sp>
      <p:pic>
        <p:nvPicPr>
          <p:cNvPr id="5" name="HymnSlide" descr="HymnSlideImage.png"/>
          <p:cNvPicPr>
            <a:picLocks noChangeAspect="1"/>
          </p:cNvPicPr>
          <p:nvPr/>
        </p:nvPicPr>
        <p:blipFill>
          <a:blip r:embed="rId2"/>
          <a:stretch>
            <a:fillRect/>
          </a:stretch>
        </p:blipFill>
        <p:spPr>
          <a:xfrm>
            <a:off x="349321" y="0"/>
            <a:ext cx="11609798"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3647766027"/>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5845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518753447"/>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64453263"/>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17767799"/>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2"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774475"/>
      </p:ext>
    </p:extLst>
  </p:cSld>
  <p:clrMapOvr>
    <a:masterClrMapping/>
  </p:clrMapOvr>
  <p:transition spd="slow" advClick="0" advTm="60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20631730"/>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- 1.4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2117566125"/>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59648828"/>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5485940"/>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726221561"/>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- 2.4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495870173"/>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11440966"/>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00239903"/>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98673862"/>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167 - We Saw Thee Not - 3.4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3</a:t>
            </a:r>
          </a:p>
        </p:txBody>
      </p:sp>
    </p:spTree>
    <p:extLst>
      <p:ext uri="{BB962C8B-B14F-4D97-AF65-F5344CB8AC3E}">
        <p14:creationId xmlns:p14="http://schemas.microsoft.com/office/powerpoint/2010/main" val="237711098"/>
      </p:ext>
    </p:extLst>
  </p:cSld>
  <p:clrMapOvr>
    <a:masterClrMapping/>
  </p:clrMapOvr>
  <p:transition>
    <p:wipe dir="r"/>
  </p:transition>
</p:sld>
</file>

<file path=ppt/theme/theme1.xml><?xml version="1.0" encoding="utf-8"?>
<a:theme xmlns:a="http://schemas.openxmlformats.org/drawingml/2006/main" name="Soaring design template">
  <a:themeElements>
    <a:clrScheme name="Soaring design template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fontScheme name="Soaring design templat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Soaring design template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Soaring design template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Soaring design template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Soaring design template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Soaring design template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5079</Words>
  <Application>Microsoft Office PowerPoint</Application>
  <PresentationFormat>Widescreen</PresentationFormat>
  <Paragraphs>432</Paragraphs>
  <Slides>212</Slides>
  <Notes>7</Notes>
  <HiddenSlides>0</HiddenSlides>
  <MMClips>0</MMClips>
  <ScaleCrop>false</ScaleCrop>
  <HeadingPairs>
    <vt:vector size="6" baseType="variant">
      <vt:variant>
        <vt:lpstr>Fonts Used</vt:lpstr>
      </vt:variant>
      <vt:variant>
        <vt:i4>7</vt:i4>
      </vt:variant>
      <vt:variant>
        <vt:lpstr>Theme</vt:lpstr>
      </vt:variant>
      <vt:variant>
        <vt:i4>19</vt:i4>
      </vt:variant>
      <vt:variant>
        <vt:lpstr>Slide Titles</vt:lpstr>
      </vt:variant>
      <vt:variant>
        <vt:i4>212</vt:i4>
      </vt:variant>
    </vt:vector>
  </HeadingPairs>
  <TitlesOfParts>
    <vt:vector size="238" baseType="lpstr">
      <vt:lpstr>Arial</vt:lpstr>
      <vt:lpstr>Calibri</vt:lpstr>
      <vt:lpstr>Calibri Light</vt:lpstr>
      <vt:lpstr>Script MT Bold</vt:lpstr>
      <vt:lpstr>华文细黑</vt:lpstr>
      <vt:lpstr>Tahoma</vt:lpstr>
      <vt:lpstr>Times New Roman</vt:lpstr>
      <vt:lpstr>Soaring design template</vt:lpstr>
      <vt:lpstr>2_Default Design</vt:lpstr>
      <vt:lpstr>6_Default Design</vt:lpstr>
      <vt:lpstr>4_Default Design</vt:lpstr>
      <vt:lpstr>3_Default Design</vt:lpstr>
      <vt:lpstr>Office Theme</vt:lpstr>
      <vt:lpstr>5_Default Design</vt:lpstr>
      <vt:lpstr>3_Office Theme</vt:lpstr>
      <vt:lpstr>4_Office Theme</vt:lpstr>
      <vt:lpstr>5_Office Theme</vt:lpstr>
      <vt:lpstr>2_Office Theme</vt:lpstr>
      <vt:lpstr>6_Office Theme</vt:lpstr>
      <vt:lpstr>7_Office Theme</vt:lpstr>
      <vt:lpstr>8_Office Theme</vt:lpstr>
      <vt:lpstr>9_Office Theme</vt:lpstr>
      <vt:lpstr>1_Office Theme</vt:lpstr>
      <vt:lpstr>14_Office Theme</vt:lpstr>
      <vt:lpstr>8_Default Design</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544 - Send The Light - Title</vt:lpstr>
      <vt:lpstr>544 - Send The Light - 1.1</vt:lpstr>
      <vt:lpstr>544 - Send The Light - 1.2</vt:lpstr>
      <vt:lpstr>544 - Send The Light - 1.3</vt:lpstr>
      <vt:lpstr>544 - Send The Light - C.1</vt:lpstr>
      <vt:lpstr>544 - Send The Light - C.2</vt:lpstr>
      <vt:lpstr>544 - Send The Light - C.3</vt:lpstr>
      <vt:lpstr>544 - Send The Light - C.4</vt:lpstr>
      <vt:lpstr>544 - Send The Light - 2.1</vt:lpstr>
      <vt:lpstr>544 - Send The Light - 2.2</vt:lpstr>
      <vt:lpstr>544 - Send The Light - 2.3</vt:lpstr>
      <vt:lpstr>544 - Send The Light - C.1</vt:lpstr>
      <vt:lpstr>544 - Send The Light - C.2</vt:lpstr>
      <vt:lpstr>544 - Send The Light - C.3</vt:lpstr>
      <vt:lpstr>544 - Send The Light - C.4</vt:lpstr>
      <vt:lpstr>544 - Send The Light - 3.1</vt:lpstr>
      <vt:lpstr>544 - Send The Light - 3.2</vt:lpstr>
      <vt:lpstr>544 - Send The Light - 3.3</vt:lpstr>
      <vt:lpstr>544 - Send The Light - C.1</vt:lpstr>
      <vt:lpstr>544 - Send The Light - C.2</vt:lpstr>
      <vt:lpstr>544 - Send The Light - C.3</vt:lpstr>
      <vt:lpstr>544 - Send The Light - C.4</vt:lpstr>
      <vt:lpstr>544 - Send The Light - 4.1</vt:lpstr>
      <vt:lpstr>544 - Send The Light - 4.2</vt:lpstr>
      <vt:lpstr>544 - Send The Light - 4.3</vt:lpstr>
      <vt:lpstr>544 - Send The Light - C.1</vt:lpstr>
      <vt:lpstr>544 - Send The Light - C.2</vt:lpstr>
      <vt:lpstr>544 - Send The Light - C.3</vt:lpstr>
      <vt:lpstr>544 - Send The Light - C.4</vt:lpstr>
      <vt:lpstr>PowerPoint Presentation</vt:lpstr>
      <vt:lpstr>PowerPoint Presentation</vt:lpstr>
      <vt:lpstr>PowerPoint Presentation</vt:lpstr>
      <vt:lpstr>PowerPoint Presentation</vt:lpstr>
      <vt:lpstr>PowerPoint Presentation</vt:lpstr>
      <vt:lpstr>392 - Count Your Blessings - Title</vt:lpstr>
      <vt:lpstr>392 - Count Your Blessings - 1.1</vt:lpstr>
      <vt:lpstr>392 - Count Your Blessings - 1.2</vt:lpstr>
      <vt:lpstr>392 - Count Your Blessings - 1.3</vt:lpstr>
      <vt:lpstr>392 - Count Your Blessings - 1.4</vt:lpstr>
      <vt:lpstr>392 - Count Your Blessings - C.1</vt:lpstr>
      <vt:lpstr>392 - Count Your Blessings - C.2</vt:lpstr>
      <vt:lpstr>392 - Count Your Blessings - C.3</vt:lpstr>
      <vt:lpstr>392 - Count Your Blessings - C.4</vt:lpstr>
      <vt:lpstr>392 - Count Your Blessings - 2.1</vt:lpstr>
      <vt:lpstr>392 - Count Your Blessings - 2.2</vt:lpstr>
      <vt:lpstr>392 - Count Your Blessings - 2.3</vt:lpstr>
      <vt:lpstr>392 - Count Your Blessings - 2.4</vt:lpstr>
      <vt:lpstr>392 - Count Your Blessings - C.1</vt:lpstr>
      <vt:lpstr>392 - Count Your Blessings - C.2</vt:lpstr>
      <vt:lpstr>392 - Count Your Blessings - C.3</vt:lpstr>
      <vt:lpstr>392 - Count Your Blessings - C.4</vt:lpstr>
      <vt:lpstr>392 - Count Your Blessings - 3.1</vt:lpstr>
      <vt:lpstr>392 - Count Your Blessings - 3.2</vt:lpstr>
      <vt:lpstr>392 - Count Your Blessings - 3.3</vt:lpstr>
      <vt:lpstr>392 - Count Your Blessings - 3.4</vt:lpstr>
      <vt:lpstr>392 - Count Your Blessings - C.1</vt:lpstr>
      <vt:lpstr>392 - Count Your Blessings - C.2</vt:lpstr>
      <vt:lpstr>392 - Count Your Blessings - C.3</vt:lpstr>
      <vt:lpstr>392 - Count Your Blessings - C.4</vt:lpstr>
      <vt:lpstr>PowerPoint Presentation</vt:lpstr>
      <vt:lpstr>402 - Leaning On The Everlasting Arms - Title</vt:lpstr>
      <vt:lpstr>402 - Leaning On The Everlasting Arms - 1.1</vt:lpstr>
      <vt:lpstr>402 - Leaning On The Everlasting Arms - 1.2</vt:lpstr>
      <vt:lpstr>402 - Leaning On The Everlasting Arms - C.1</vt:lpstr>
      <vt:lpstr>402 - Leaning On The Everlasting Arms - C.2</vt:lpstr>
      <vt:lpstr>402 - Leaning On The Everlasting Arms - 2.1</vt:lpstr>
      <vt:lpstr>402 - Leaning On The Everlasting Arms - 2.2</vt:lpstr>
      <vt:lpstr>402 - Leaning On The Everlasting Arms - C.1</vt:lpstr>
      <vt:lpstr>402 - Leaning On The Everlasting Arms - C.2</vt:lpstr>
      <vt:lpstr>402 - Leaning On The Everlasting Arms - 3.1</vt:lpstr>
      <vt:lpstr>402 - Leaning On The Everlasting Arms - 3.2</vt:lpstr>
      <vt:lpstr>402 - Leaning On The Everlasting Arms - C.1</vt:lpstr>
      <vt:lpstr>402 - Leaning On The Everlasting Arms - C.2</vt:lpstr>
      <vt:lpstr>PowerPoint Presentation</vt:lpstr>
      <vt:lpstr>167 - We Saw Thee Not - Title</vt:lpstr>
      <vt:lpstr>167 - We Saw Thee Not - 1.1</vt:lpstr>
      <vt:lpstr>167 - We Saw Thee Not - 1.2</vt:lpstr>
      <vt:lpstr>167 - We Saw Thee Not - 1.3</vt:lpstr>
      <vt:lpstr>167 - We Saw Thee Not - 1.4</vt:lpstr>
      <vt:lpstr>167 - We Saw Thee Not - 2.1</vt:lpstr>
      <vt:lpstr>167 - We Saw Thee Not - 2.2</vt:lpstr>
      <vt:lpstr>167 - We Saw Thee Not - 2.3</vt:lpstr>
      <vt:lpstr>167 - We Saw Thee Not - 2.4</vt:lpstr>
      <vt:lpstr>167 - We Saw Thee Not - 3.1</vt:lpstr>
      <vt:lpstr>167 - We Saw Thee Not - 3.2</vt:lpstr>
      <vt:lpstr>167 - We Saw Thee Not - 3.3</vt:lpstr>
      <vt:lpstr>167 - We Saw Thee Not - 3.4</vt:lpstr>
      <vt:lpstr>167 - We Saw Thee Not - 4.1</vt:lpstr>
      <vt:lpstr>167 - We Saw Thee Not - 4.2</vt:lpstr>
      <vt:lpstr>167 - We Saw Thee Not - 4.3</vt:lpstr>
      <vt:lpstr>167 - We Saw Thee Not - 4.4</vt:lpstr>
      <vt:lpstr>PowerPoint Presentation</vt:lpstr>
      <vt:lpstr>PowerPoint Presentation</vt:lpstr>
      <vt:lpstr>157 - At The Cross - Title</vt:lpstr>
      <vt:lpstr>157 - At The Cross - C.1</vt:lpstr>
      <vt:lpstr>157 - At The Cross - C.2</vt:lpstr>
      <vt:lpstr>157 - At The Cross - C.3</vt:lpstr>
      <vt:lpstr>157 - At The Cross - 1.1</vt:lpstr>
      <vt:lpstr>157 - At The Cross - 1.2</vt:lpstr>
      <vt:lpstr>157 - At The Cross - 2.1</vt:lpstr>
      <vt:lpstr>157 - At The Cross - 2.2</vt:lpstr>
      <vt:lpstr>157 - At The Cross - C.1</vt:lpstr>
      <vt:lpstr>157 - At The Cross - C.2</vt:lpstr>
      <vt:lpstr>157 - At The Cross - C.3</vt:lpstr>
      <vt:lpstr>157 - At The Cross - C.1</vt:lpstr>
      <vt:lpstr>157 - At The Cross - C.2</vt:lpstr>
      <vt:lpstr>157 - At The Cross - C.3</vt:lpstr>
      <vt:lpstr>386 - Jesus Is Coming Soon - Title</vt:lpstr>
      <vt:lpstr>386 - Jesus Is Coming Soon - 1.1</vt:lpstr>
      <vt:lpstr>386 - Jesus Is Coming Soon - 1.2</vt:lpstr>
      <vt:lpstr>386 - Jesus Is Coming Soon - 1.3</vt:lpstr>
      <vt:lpstr>386 - Jesus Is Coming Soon - 1.4</vt:lpstr>
      <vt:lpstr>386 - Jesus Is Coming Soon - C.1</vt:lpstr>
      <vt:lpstr>386 - Jesus Is Coming Soon - C.2</vt:lpstr>
      <vt:lpstr>386 - Jesus Is Coming Soon - C.3</vt:lpstr>
      <vt:lpstr>386 - Jesus Is Coming Soon - C.4</vt:lpstr>
      <vt:lpstr>386 - Jesus Is Coming Soon - 2.1</vt:lpstr>
      <vt:lpstr>386 - Jesus Is Coming Soon - 2.2</vt:lpstr>
      <vt:lpstr>386 - Jesus Is Coming Soon - 2.3</vt:lpstr>
      <vt:lpstr>386 - Jesus Is Coming Soon - 2.4</vt:lpstr>
      <vt:lpstr>386 - Jesus Is Coming Soon - C.1</vt:lpstr>
      <vt:lpstr>386 - Jesus Is Coming Soon - C.2</vt:lpstr>
      <vt:lpstr>386 - Jesus Is Coming Soon - C.3</vt:lpstr>
      <vt:lpstr>386 - Jesus Is Coming Soon - C.4</vt:lpstr>
      <vt:lpstr>386 - Jesus Is Coming Soon - C.1</vt:lpstr>
      <vt:lpstr>386 - Jesus Is Coming Soon - C.2</vt:lpstr>
      <vt:lpstr>386 - Jesus Is Coming Soon - C.3</vt:lpstr>
      <vt:lpstr>386 - Jesus Is Coming Soon - C.4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334 - Where He Leads Me - Title</vt:lpstr>
      <vt:lpstr>334 - Where He Leads Me - 1.1</vt:lpstr>
      <vt:lpstr>334 - Where He Leads Me - 1.2</vt:lpstr>
      <vt:lpstr>334 - Where He Leads Me - C.1</vt:lpstr>
      <vt:lpstr>334 - Where He Leads Me - C.2</vt:lpstr>
      <vt:lpstr>334 - Where He Leads Me - 2.1</vt:lpstr>
      <vt:lpstr>334 - Where He Leads Me - 2.2</vt:lpstr>
      <vt:lpstr>334 - Where He Leads Me - C.1</vt:lpstr>
      <vt:lpstr>334 - Where He Leads Me - C.2</vt:lpstr>
      <vt:lpstr>334 - Where He Leads Me - 3.1</vt:lpstr>
      <vt:lpstr>334 - Where He Leads Me - 3.2</vt:lpstr>
      <vt:lpstr>334 - Where He Leads Me - C.1</vt:lpstr>
      <vt:lpstr>334 - Where He Leads Me - C.2</vt:lpstr>
      <vt:lpstr>334 - Where He Leads Me - 4.1</vt:lpstr>
      <vt:lpstr>334 - Where He Leads Me - 4.2</vt:lpstr>
      <vt:lpstr>334 - Where He Leads Me - C.1</vt:lpstr>
      <vt:lpstr>334 - Where He Leads Me - C.2</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acmford@yahoo.com</dc:creator>
  <cp:lastModifiedBy>acmford@yahoo.com</cp:lastModifiedBy>
  <cp:revision>16</cp:revision>
  <dcterms:created xsi:type="dcterms:W3CDTF">2022-04-08T10:48:30Z</dcterms:created>
  <dcterms:modified xsi:type="dcterms:W3CDTF">2022-04-17T18:54:43Z</dcterms:modified>
</cp:coreProperties>
</file>