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6" autoAdjust="0"/>
    <p:restoredTop sz="94660"/>
  </p:normalViewPr>
  <p:slideViewPr>
    <p:cSldViewPr snapToGrid="0">
      <p:cViewPr varScale="1">
        <p:scale>
          <a:sx n="100" d="100"/>
          <a:sy n="100" d="100"/>
        </p:scale>
        <p:origin x="9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lt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CA0809-3C8A-45A8-962D-99870EE8AE73}"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649825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lt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D7FB6EB-0F31-4924-8D54-5C87045594E9}"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170738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lt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D721656-A392-4C60-B07B-616B8236643A}"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574387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lt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95D4607-135B-400A-BA49-1E0AC0AFE3E1}"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454463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lt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B38A821-18F6-4436-93E9-717B51C9DD3E}"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18081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lt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03726F7-9B92-47D8-95BC-BCEDDA2A222A}"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480873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lt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lt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4AFF3D33-E3E7-49C3-8C60-6CAD05C02476}"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359312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lt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lt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B9D94F0-313A-418C-B265-13F0AA44C73B}"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141897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lt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84E9759E-992A-44F0-AAC8-FE847C9C6670}"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094944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lt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2D12ACE-DFA2-4D7F-9F32-09F2042D7391}"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1849989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lt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E5661C9-5530-4F04-B4F2-112F8142F009}"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299892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0" fontAlgn="base" hangingPunct="0">
              <a:spcBef>
                <a:spcPct val="0"/>
              </a:spcBef>
              <a:spcAft>
                <a:spcPct val="0"/>
              </a:spcAft>
              <a:defRPr/>
            </a:pPr>
            <a:endParaRPr lang="en-US" altLang="en-US" b="1">
              <a:solidFill>
                <a:prstClr val="black">
                  <a:tint val="75000"/>
                </a:prstClr>
              </a:solidFill>
              <a:latin typeface="Tahoma" panose="020B0604030504040204" pitchFamily="34" charset="0"/>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0" fontAlgn="base" hangingPunct="0">
              <a:spcBef>
                <a:spcPct val="0"/>
              </a:spcBef>
              <a:spcAft>
                <a:spcPct val="0"/>
              </a:spcAft>
              <a:defRPr/>
            </a:pPr>
            <a:endParaRPr lang="en-US" altLang="en-US" b="1">
              <a:solidFill>
                <a:prstClr val="black">
                  <a:tint val="75000"/>
                </a:prstClr>
              </a:solidFill>
              <a:latin typeface="Tahoma" panose="020B0604030504040204" pitchFamily="34" charset="0"/>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0" fontAlgn="base" hangingPunct="0">
              <a:spcBef>
                <a:spcPct val="0"/>
              </a:spcBef>
              <a:spcAft>
                <a:spcPct val="0"/>
              </a:spcAft>
              <a:defRPr/>
            </a:pPr>
            <a:fld id="{44162669-598B-41CD-9503-4DFD90CFED82}" type="slidenum">
              <a:rPr lang="en-US" altLang="en-US" b="1">
                <a:solidFill>
                  <a:prstClr val="black">
                    <a:tint val="75000"/>
                  </a:prstClr>
                </a:solidFill>
                <a:latin typeface="Tahoma" panose="020B0604030504040204" pitchFamily="34" charset="0"/>
              </a:rPr>
              <a:pPr eaLnBrk="0" fontAlgn="base" hangingPunct="0">
                <a:spcBef>
                  <a:spcPct val="0"/>
                </a:spcBef>
                <a:spcAft>
                  <a:spcPct val="0"/>
                </a:spcAft>
                <a:defRPr/>
              </a:pPr>
              <a:t>‹#›</a:t>
            </a:fld>
            <a:endParaRPr lang="en-US" altLang="en-US" b="1">
              <a:solidFill>
                <a:prstClr val="black">
                  <a:tint val="75000"/>
                </a:prstClr>
              </a:solidFill>
              <a:latin typeface="Tahoma" panose="020B0604030504040204" pitchFamily="34" charset="0"/>
            </a:endParaRPr>
          </a:p>
        </p:txBody>
      </p:sp>
    </p:spTree>
    <p:extLst>
      <p:ext uri="{BB962C8B-B14F-4D97-AF65-F5344CB8AC3E}">
        <p14:creationId xmlns:p14="http://schemas.microsoft.com/office/powerpoint/2010/main" val="36773677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767676"/>
            </a:gs>
            <a:gs pos="50000">
              <a:schemeClr val="bg1"/>
            </a:gs>
            <a:gs pos="100000">
              <a:srgbClr val="767676"/>
            </a:gs>
          </a:gsLst>
          <a:lin ang="5400000" scaled="1"/>
        </a:gradFill>
        <a:effectLst/>
      </p:bgPr>
    </p:bg>
    <p:spTree>
      <p:nvGrpSpPr>
        <p:cNvPr id="1" name=""/>
        <p:cNvGrpSpPr/>
        <p:nvPr/>
      </p:nvGrpSpPr>
      <p:grpSpPr>
        <a:xfrm>
          <a:off x="0" y="0"/>
          <a:ext cx="0" cy="0"/>
          <a:chOff x="0" y="0"/>
          <a:chExt cx="0" cy="0"/>
        </a:xfrm>
      </p:grpSpPr>
      <p:sp>
        <p:nvSpPr>
          <p:cNvPr id="179202"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79203"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79204"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79205"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179206"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46936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FFC46D"/>
        </a:solidFill>
        <a:effectLst/>
      </p:bgPr>
    </p:bg>
    <p:spTree>
      <p:nvGrpSpPr>
        <p:cNvPr id="1" name=""/>
        <p:cNvGrpSpPr/>
        <p:nvPr/>
      </p:nvGrpSpPr>
      <p:grpSpPr>
        <a:xfrm>
          <a:off x="0" y="0"/>
          <a:ext cx="0" cy="0"/>
          <a:chOff x="0" y="0"/>
          <a:chExt cx="0" cy="0"/>
        </a:xfrm>
      </p:grpSpPr>
      <p:sp>
        <p:nvSpPr>
          <p:cNvPr id="188418"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88419"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88420"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88421"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188422"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268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8423" name="Text Box 7"/>
          <p:cNvSpPr txBox="1">
            <a:spLocks noChangeArrowheads="1"/>
          </p:cNvSpPr>
          <p:nvPr/>
        </p:nvSpPr>
        <p:spPr bwMode="auto">
          <a:xfrm>
            <a:off x="2362200" y="5334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sz="2400" b="1">
                <a:solidFill>
                  <a:srgbClr val="FFC46D"/>
                </a:solidFill>
                <a:latin typeface="Tahoma" panose="020B0604030504040204" pitchFamily="34" charset="0"/>
              </a:rPr>
              <a:t>WE OFTEN FOLLOW OUR “I AM” WITH </a:t>
            </a:r>
            <a:r>
              <a:rPr lang="en-US" altLang="en-US" sz="2400" b="1" i="1" u="sng">
                <a:solidFill>
                  <a:srgbClr val="FFC46D"/>
                </a:solidFill>
                <a:latin typeface="Tahoma" panose="020B0604030504040204" pitchFamily="34" charset="0"/>
              </a:rPr>
              <a:t>NOT</a:t>
            </a:r>
            <a:endParaRPr lang="en-US" altLang="en-US" sz="2400" b="1">
              <a:solidFill>
                <a:srgbClr val="FFC46D"/>
              </a:solidFill>
              <a:latin typeface="Tahoma" panose="020B0604030504040204" pitchFamily="34" charset="0"/>
            </a:endParaRPr>
          </a:p>
        </p:txBody>
      </p:sp>
      <p:sp>
        <p:nvSpPr>
          <p:cNvPr id="14344" name="Text Box 8"/>
          <p:cNvSpPr txBox="1">
            <a:spLocks noChangeArrowheads="1"/>
          </p:cNvSpPr>
          <p:nvPr/>
        </p:nvSpPr>
        <p:spPr bwMode="auto">
          <a:xfrm>
            <a:off x="2362200" y="1524000"/>
            <a:ext cx="7620000" cy="212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i="1">
                <a:solidFill>
                  <a:srgbClr val="00FF99"/>
                </a:solidFill>
                <a:latin typeface="Tahoma" panose="020B0604030504040204" pitchFamily="34" charset="0"/>
              </a:rPr>
              <a:t>“I am NOT capable of doing this”</a:t>
            </a:r>
          </a:p>
          <a:p>
            <a:pPr fontAlgn="base">
              <a:lnSpc>
                <a:spcPct val="100000"/>
              </a:lnSpc>
              <a:spcBef>
                <a:spcPct val="50000"/>
              </a:spcBef>
              <a:spcAft>
                <a:spcPct val="0"/>
              </a:spcAft>
              <a:buFontTx/>
              <a:buNone/>
            </a:pPr>
            <a:r>
              <a:rPr lang="en-US" altLang="en-US" sz="2400" b="1" i="1">
                <a:solidFill>
                  <a:srgbClr val="00FF99"/>
                </a:solidFill>
                <a:latin typeface="Tahoma" panose="020B0604030504040204" pitchFamily="34" charset="0"/>
              </a:rPr>
              <a:t>“I am NOT knowledgeable enough”</a:t>
            </a:r>
          </a:p>
          <a:p>
            <a:pPr fontAlgn="base">
              <a:lnSpc>
                <a:spcPct val="100000"/>
              </a:lnSpc>
              <a:spcBef>
                <a:spcPct val="50000"/>
              </a:spcBef>
              <a:spcAft>
                <a:spcPct val="0"/>
              </a:spcAft>
              <a:buFontTx/>
              <a:buNone/>
            </a:pPr>
            <a:r>
              <a:rPr lang="en-US" altLang="en-US" sz="2400" b="1" i="1">
                <a:solidFill>
                  <a:srgbClr val="00FF99"/>
                </a:solidFill>
                <a:latin typeface="Tahoma" panose="020B0604030504040204" pitchFamily="34" charset="0"/>
              </a:rPr>
              <a:t>“I am NOT good enough”</a:t>
            </a:r>
          </a:p>
          <a:p>
            <a:pPr fontAlgn="base">
              <a:lnSpc>
                <a:spcPct val="100000"/>
              </a:lnSpc>
              <a:spcBef>
                <a:spcPct val="50000"/>
              </a:spcBef>
              <a:spcAft>
                <a:spcPct val="0"/>
              </a:spcAft>
              <a:buFontTx/>
              <a:buNone/>
            </a:pPr>
            <a:r>
              <a:rPr lang="en-US" altLang="en-US" sz="2400" b="1" i="1">
                <a:solidFill>
                  <a:srgbClr val="00FF99"/>
                </a:solidFill>
                <a:latin typeface="Tahoma" panose="020B0604030504040204" pitchFamily="34" charset="0"/>
              </a:rPr>
              <a:t>“I am NOT pretty enough”</a:t>
            </a:r>
          </a:p>
        </p:txBody>
      </p:sp>
      <p:sp>
        <p:nvSpPr>
          <p:cNvPr id="14353" name="Text Box 17"/>
          <p:cNvSpPr txBox="1">
            <a:spLocks noChangeArrowheads="1"/>
          </p:cNvSpPr>
          <p:nvPr/>
        </p:nvSpPr>
        <p:spPr bwMode="auto">
          <a:xfrm>
            <a:off x="2438400" y="3962400"/>
            <a:ext cx="7467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sz="2400" b="1">
                <a:solidFill>
                  <a:srgbClr val="FFC46D"/>
                </a:solidFill>
                <a:latin typeface="Tahoma" panose="020B0604030504040204" pitchFamily="34" charset="0"/>
              </a:rPr>
              <a:t>THESE ARE ALL NEGATIVE THOUGHTS ABOUT OURSELVES</a:t>
            </a:r>
          </a:p>
          <a:p>
            <a:pPr algn="ctr" fontAlgn="base">
              <a:lnSpc>
                <a:spcPct val="100000"/>
              </a:lnSpc>
              <a:spcBef>
                <a:spcPct val="50000"/>
              </a:spcBef>
              <a:spcAft>
                <a:spcPct val="0"/>
              </a:spcAft>
              <a:buFontTx/>
              <a:buNone/>
            </a:pPr>
            <a:r>
              <a:rPr lang="en-US" altLang="en-US" sz="2400" b="1">
                <a:solidFill>
                  <a:srgbClr val="FFC46D"/>
                </a:solidFill>
                <a:latin typeface="Tahoma" panose="020B0604030504040204" pitchFamily="34" charset="0"/>
              </a:rPr>
              <a:t>WE INVITE FAILURE</a:t>
            </a:r>
          </a:p>
        </p:txBody>
      </p:sp>
    </p:spTree>
    <p:extLst>
      <p:ext uri="{BB962C8B-B14F-4D97-AF65-F5344CB8AC3E}">
        <p14:creationId xmlns:p14="http://schemas.microsoft.com/office/powerpoint/2010/main" val="13691348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4344">
                                            <p:txEl>
                                              <p:pRg st="0" end="0"/>
                                            </p:txEl>
                                          </p:spTgt>
                                        </p:tgtEl>
                                        <p:attrNameLst>
                                          <p:attrName>style.visibility</p:attrName>
                                        </p:attrNameLst>
                                      </p:cBhvr>
                                      <p:to>
                                        <p:strVal val="visible"/>
                                      </p:to>
                                    </p:set>
                                    <p:anim calcmode="lin" valueType="num">
                                      <p:cBhvr>
                                        <p:cTn id="7" dur="500" fill="hold"/>
                                        <p:tgtEl>
                                          <p:spTgt spid="14344">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14344">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4344">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1434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14344">
                                            <p:txEl>
                                              <p:pRg st="1" end="1"/>
                                            </p:txEl>
                                          </p:spTgt>
                                        </p:tgtEl>
                                        <p:attrNameLst>
                                          <p:attrName>style.visibility</p:attrName>
                                        </p:attrNameLst>
                                      </p:cBhvr>
                                      <p:to>
                                        <p:strVal val="visible"/>
                                      </p:to>
                                    </p:set>
                                    <p:anim calcmode="lin" valueType="num">
                                      <p:cBhvr>
                                        <p:cTn id="15" dur="500" fill="hold"/>
                                        <p:tgtEl>
                                          <p:spTgt spid="14344">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14344">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14344">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4344">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14344">
                                            <p:txEl>
                                              <p:pRg st="2" end="2"/>
                                            </p:txEl>
                                          </p:spTgt>
                                        </p:tgtEl>
                                        <p:attrNameLst>
                                          <p:attrName>style.visibility</p:attrName>
                                        </p:attrNameLst>
                                      </p:cBhvr>
                                      <p:to>
                                        <p:strVal val="visible"/>
                                      </p:to>
                                    </p:set>
                                    <p:anim calcmode="lin" valueType="num">
                                      <p:cBhvr>
                                        <p:cTn id="23" dur="500" fill="hold"/>
                                        <p:tgtEl>
                                          <p:spTgt spid="14344">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14344">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14344">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4344">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14344">
                                            <p:txEl>
                                              <p:pRg st="3" end="3"/>
                                            </p:txEl>
                                          </p:spTgt>
                                        </p:tgtEl>
                                        <p:attrNameLst>
                                          <p:attrName>style.visibility</p:attrName>
                                        </p:attrNameLst>
                                      </p:cBhvr>
                                      <p:to>
                                        <p:strVal val="visible"/>
                                      </p:to>
                                    </p:set>
                                    <p:anim calcmode="lin" valueType="num">
                                      <p:cBhvr>
                                        <p:cTn id="31" dur="500" fill="hold"/>
                                        <p:tgtEl>
                                          <p:spTgt spid="14344">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14344">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14344">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4344">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4353">
                                            <p:txEl>
                                              <p:pRg st="0" end="0"/>
                                            </p:txEl>
                                          </p:spTgt>
                                        </p:tgtEl>
                                        <p:attrNameLst>
                                          <p:attrName>style.visibility</p:attrName>
                                        </p:attrNameLst>
                                      </p:cBhvr>
                                      <p:to>
                                        <p:strVal val="visible"/>
                                      </p:to>
                                    </p:set>
                                    <p:animEffect transition="in" filter="dissolve">
                                      <p:cBhvr>
                                        <p:cTn id="39" dur="500"/>
                                        <p:tgtEl>
                                          <p:spTgt spid="14353">
                                            <p:txEl>
                                              <p:pRg st="0" end="0"/>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14353">
                                            <p:txEl>
                                              <p:pRg st="1" end="1"/>
                                            </p:txEl>
                                          </p:spTgt>
                                        </p:tgtEl>
                                        <p:attrNameLst>
                                          <p:attrName>style.visibility</p:attrName>
                                        </p:attrNameLst>
                                      </p:cBhvr>
                                      <p:to>
                                        <p:strVal val="visible"/>
                                      </p:to>
                                    </p:set>
                                    <p:animEffect transition="in" filter="dissolve">
                                      <p:cBhvr>
                                        <p:cTn id="44" dur="500"/>
                                        <p:tgtEl>
                                          <p:spTgt spid="1435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4" grpId="0" build="p"/>
      <p:bldP spid="1435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FFC46D"/>
        </a:solidFill>
        <a:effectLst/>
      </p:bgPr>
    </p:bg>
    <p:spTree>
      <p:nvGrpSpPr>
        <p:cNvPr id="1" name=""/>
        <p:cNvGrpSpPr/>
        <p:nvPr/>
      </p:nvGrpSpPr>
      <p:grpSpPr>
        <a:xfrm>
          <a:off x="0" y="0"/>
          <a:ext cx="0" cy="0"/>
          <a:chOff x="0" y="0"/>
          <a:chExt cx="0" cy="0"/>
        </a:xfrm>
      </p:grpSpPr>
      <p:sp>
        <p:nvSpPr>
          <p:cNvPr id="189442"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89443"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89444"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89445"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189446"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9447" name="Text Box 7"/>
          <p:cNvSpPr txBox="1">
            <a:spLocks noChangeArrowheads="1"/>
          </p:cNvSpPr>
          <p:nvPr/>
        </p:nvSpPr>
        <p:spPr bwMode="auto">
          <a:xfrm>
            <a:off x="2362200" y="533400"/>
            <a:ext cx="75438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sz="2400" b="1">
                <a:solidFill>
                  <a:srgbClr val="FFC46D"/>
                </a:solidFill>
                <a:latin typeface="Tahoma" panose="020B0604030504040204" pitchFamily="34" charset="0"/>
              </a:rPr>
              <a:t>THE PSALMIST OFTEN PENNED MANY NEGATIVE “I AM’S”</a:t>
            </a:r>
          </a:p>
        </p:txBody>
      </p:sp>
      <p:sp>
        <p:nvSpPr>
          <p:cNvPr id="16392" name="Text Box 8"/>
          <p:cNvSpPr txBox="1">
            <a:spLocks noChangeArrowheads="1"/>
          </p:cNvSpPr>
          <p:nvPr/>
        </p:nvSpPr>
        <p:spPr bwMode="auto">
          <a:xfrm>
            <a:off x="2362200" y="1371600"/>
            <a:ext cx="7620000" cy="489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Ps 6:2       I am faint</a:t>
            </a: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Ps 6:6       I am worn out from groaning;</a:t>
            </a: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Ps 69:3     I am worn out calling for help;</a:t>
            </a: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Ps 31:9     I am in distress;</a:t>
            </a: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Ps 25:16   I am lonely and afflicted.</a:t>
            </a: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Ps 31:11   I am the utter contempt of my neighbors;</a:t>
            </a: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Ps 69:8     I am a stranger to my brothers,</a:t>
            </a: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Ps 69:29   I am in pain and distress;</a:t>
            </a: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Ps 86:1     I am poor and needy.</a:t>
            </a: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Ps 109:25   I am an object of scorn </a:t>
            </a: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6394" name="Text Box 10"/>
          <p:cNvSpPr txBox="1">
            <a:spLocks noChangeArrowheads="1"/>
          </p:cNvSpPr>
          <p:nvPr/>
        </p:nvSpPr>
        <p:spPr bwMode="auto">
          <a:xfrm>
            <a:off x="2362200" y="5638800"/>
            <a:ext cx="769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sz="2400" b="1">
                <a:solidFill>
                  <a:srgbClr val="00FF99"/>
                </a:solidFill>
                <a:latin typeface="Tahoma" panose="020B0604030504040204" pitchFamily="34" charset="0"/>
              </a:rPr>
              <a:t>MAYBE WE FEEL LIKE DAVID AT TIMES</a:t>
            </a:r>
          </a:p>
        </p:txBody>
      </p:sp>
    </p:spTree>
    <p:extLst>
      <p:ext uri="{BB962C8B-B14F-4D97-AF65-F5344CB8AC3E}">
        <p14:creationId xmlns:p14="http://schemas.microsoft.com/office/powerpoint/2010/main" val="3628583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6392">
                                            <p:txEl>
                                              <p:pRg st="0" end="0"/>
                                            </p:txEl>
                                          </p:spTgt>
                                        </p:tgtEl>
                                        <p:attrNameLst>
                                          <p:attrName>style.visibility</p:attrName>
                                        </p:attrNameLst>
                                      </p:cBhvr>
                                      <p:to>
                                        <p:strVal val="visible"/>
                                      </p:to>
                                    </p:set>
                                    <p:anim calcmode="lin" valueType="num">
                                      <p:cBhvr>
                                        <p:cTn id="7" dur="500" fill="hold"/>
                                        <p:tgtEl>
                                          <p:spTgt spid="16392">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16392">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6392">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1639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16392">
                                            <p:txEl>
                                              <p:pRg st="1" end="1"/>
                                            </p:txEl>
                                          </p:spTgt>
                                        </p:tgtEl>
                                        <p:attrNameLst>
                                          <p:attrName>style.visibility</p:attrName>
                                        </p:attrNameLst>
                                      </p:cBhvr>
                                      <p:to>
                                        <p:strVal val="visible"/>
                                      </p:to>
                                    </p:set>
                                    <p:anim calcmode="lin" valueType="num">
                                      <p:cBhvr>
                                        <p:cTn id="15" dur="500" fill="hold"/>
                                        <p:tgtEl>
                                          <p:spTgt spid="16392">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16392">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16392">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639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16392">
                                            <p:txEl>
                                              <p:pRg st="2" end="2"/>
                                            </p:txEl>
                                          </p:spTgt>
                                        </p:tgtEl>
                                        <p:attrNameLst>
                                          <p:attrName>style.visibility</p:attrName>
                                        </p:attrNameLst>
                                      </p:cBhvr>
                                      <p:to>
                                        <p:strVal val="visible"/>
                                      </p:to>
                                    </p:set>
                                    <p:anim calcmode="lin" valueType="num">
                                      <p:cBhvr>
                                        <p:cTn id="23" dur="500" fill="hold"/>
                                        <p:tgtEl>
                                          <p:spTgt spid="16392">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16392">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16392">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639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16392">
                                            <p:txEl>
                                              <p:pRg st="3" end="3"/>
                                            </p:txEl>
                                          </p:spTgt>
                                        </p:tgtEl>
                                        <p:attrNameLst>
                                          <p:attrName>style.visibility</p:attrName>
                                        </p:attrNameLst>
                                      </p:cBhvr>
                                      <p:to>
                                        <p:strVal val="visible"/>
                                      </p:to>
                                    </p:set>
                                    <p:anim calcmode="lin" valueType="num">
                                      <p:cBhvr>
                                        <p:cTn id="31" dur="500" fill="hold"/>
                                        <p:tgtEl>
                                          <p:spTgt spid="16392">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16392">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16392">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639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16392">
                                            <p:txEl>
                                              <p:pRg st="4" end="4"/>
                                            </p:txEl>
                                          </p:spTgt>
                                        </p:tgtEl>
                                        <p:attrNameLst>
                                          <p:attrName>style.visibility</p:attrName>
                                        </p:attrNameLst>
                                      </p:cBhvr>
                                      <p:to>
                                        <p:strVal val="visible"/>
                                      </p:to>
                                    </p:set>
                                    <p:anim calcmode="lin" valueType="num">
                                      <p:cBhvr>
                                        <p:cTn id="39" dur="500" fill="hold"/>
                                        <p:tgtEl>
                                          <p:spTgt spid="16392">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16392">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16392">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1639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16392">
                                            <p:txEl>
                                              <p:pRg st="5" end="5"/>
                                            </p:txEl>
                                          </p:spTgt>
                                        </p:tgtEl>
                                        <p:attrNameLst>
                                          <p:attrName>style.visibility</p:attrName>
                                        </p:attrNameLst>
                                      </p:cBhvr>
                                      <p:to>
                                        <p:strVal val="visible"/>
                                      </p:to>
                                    </p:set>
                                    <p:anim calcmode="lin" valueType="num">
                                      <p:cBhvr>
                                        <p:cTn id="47" dur="500" fill="hold"/>
                                        <p:tgtEl>
                                          <p:spTgt spid="16392">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16392">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16392">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16392">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16392">
                                            <p:txEl>
                                              <p:pRg st="6" end="6"/>
                                            </p:txEl>
                                          </p:spTgt>
                                        </p:tgtEl>
                                        <p:attrNameLst>
                                          <p:attrName>style.visibility</p:attrName>
                                        </p:attrNameLst>
                                      </p:cBhvr>
                                      <p:to>
                                        <p:strVal val="visible"/>
                                      </p:to>
                                    </p:set>
                                    <p:anim calcmode="lin" valueType="num">
                                      <p:cBhvr>
                                        <p:cTn id="55" dur="500" fill="hold"/>
                                        <p:tgtEl>
                                          <p:spTgt spid="16392">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16392">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16392">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16392">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7" presetClass="entr" presetSubtype="8" fill="hold" grpId="0" nodeType="clickEffect">
                                  <p:stCondLst>
                                    <p:cond delay="0"/>
                                  </p:stCondLst>
                                  <p:childTnLst>
                                    <p:set>
                                      <p:cBhvr>
                                        <p:cTn id="62" dur="1" fill="hold">
                                          <p:stCondLst>
                                            <p:cond delay="0"/>
                                          </p:stCondLst>
                                        </p:cTn>
                                        <p:tgtEl>
                                          <p:spTgt spid="16392">
                                            <p:txEl>
                                              <p:pRg st="7" end="7"/>
                                            </p:txEl>
                                          </p:spTgt>
                                        </p:tgtEl>
                                        <p:attrNameLst>
                                          <p:attrName>style.visibility</p:attrName>
                                        </p:attrNameLst>
                                      </p:cBhvr>
                                      <p:to>
                                        <p:strVal val="visible"/>
                                      </p:to>
                                    </p:set>
                                    <p:anim calcmode="lin" valueType="num">
                                      <p:cBhvr>
                                        <p:cTn id="63" dur="500" fill="hold"/>
                                        <p:tgtEl>
                                          <p:spTgt spid="16392">
                                            <p:txEl>
                                              <p:pRg st="7" end="7"/>
                                            </p:txEl>
                                          </p:spTgt>
                                        </p:tgtEl>
                                        <p:attrNameLst>
                                          <p:attrName>ppt_x</p:attrName>
                                        </p:attrNameLst>
                                      </p:cBhvr>
                                      <p:tavLst>
                                        <p:tav tm="0">
                                          <p:val>
                                            <p:strVal val="#ppt_x-#ppt_w/2"/>
                                          </p:val>
                                        </p:tav>
                                        <p:tav tm="100000">
                                          <p:val>
                                            <p:strVal val="#ppt_x"/>
                                          </p:val>
                                        </p:tav>
                                      </p:tavLst>
                                    </p:anim>
                                    <p:anim calcmode="lin" valueType="num">
                                      <p:cBhvr>
                                        <p:cTn id="64" dur="500" fill="hold"/>
                                        <p:tgtEl>
                                          <p:spTgt spid="16392">
                                            <p:txEl>
                                              <p:pRg st="7" end="7"/>
                                            </p:txEl>
                                          </p:spTgt>
                                        </p:tgtEl>
                                        <p:attrNameLst>
                                          <p:attrName>ppt_y</p:attrName>
                                        </p:attrNameLst>
                                      </p:cBhvr>
                                      <p:tavLst>
                                        <p:tav tm="0">
                                          <p:val>
                                            <p:strVal val="#ppt_y"/>
                                          </p:val>
                                        </p:tav>
                                        <p:tav tm="100000">
                                          <p:val>
                                            <p:strVal val="#ppt_y"/>
                                          </p:val>
                                        </p:tav>
                                      </p:tavLst>
                                    </p:anim>
                                    <p:anim calcmode="lin" valueType="num">
                                      <p:cBhvr>
                                        <p:cTn id="65" dur="500" fill="hold"/>
                                        <p:tgtEl>
                                          <p:spTgt spid="16392">
                                            <p:txEl>
                                              <p:pRg st="7" end="7"/>
                                            </p:txEl>
                                          </p:spTgt>
                                        </p:tgtEl>
                                        <p:attrNameLst>
                                          <p:attrName>ppt_w</p:attrName>
                                        </p:attrNameLst>
                                      </p:cBhvr>
                                      <p:tavLst>
                                        <p:tav tm="0">
                                          <p:val>
                                            <p:fltVal val="0"/>
                                          </p:val>
                                        </p:tav>
                                        <p:tav tm="100000">
                                          <p:val>
                                            <p:strVal val="#ppt_w"/>
                                          </p:val>
                                        </p:tav>
                                      </p:tavLst>
                                    </p:anim>
                                    <p:anim calcmode="lin" valueType="num">
                                      <p:cBhvr>
                                        <p:cTn id="66" dur="500" fill="hold"/>
                                        <p:tgtEl>
                                          <p:spTgt spid="16392">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17" presetClass="entr" presetSubtype="8" fill="hold" grpId="0" nodeType="clickEffect">
                                  <p:stCondLst>
                                    <p:cond delay="0"/>
                                  </p:stCondLst>
                                  <p:childTnLst>
                                    <p:set>
                                      <p:cBhvr>
                                        <p:cTn id="70" dur="1" fill="hold">
                                          <p:stCondLst>
                                            <p:cond delay="0"/>
                                          </p:stCondLst>
                                        </p:cTn>
                                        <p:tgtEl>
                                          <p:spTgt spid="16392">
                                            <p:txEl>
                                              <p:pRg st="8" end="8"/>
                                            </p:txEl>
                                          </p:spTgt>
                                        </p:tgtEl>
                                        <p:attrNameLst>
                                          <p:attrName>style.visibility</p:attrName>
                                        </p:attrNameLst>
                                      </p:cBhvr>
                                      <p:to>
                                        <p:strVal val="visible"/>
                                      </p:to>
                                    </p:set>
                                    <p:anim calcmode="lin" valueType="num">
                                      <p:cBhvr>
                                        <p:cTn id="71" dur="500" fill="hold"/>
                                        <p:tgtEl>
                                          <p:spTgt spid="16392">
                                            <p:txEl>
                                              <p:pRg st="8" end="8"/>
                                            </p:txEl>
                                          </p:spTgt>
                                        </p:tgtEl>
                                        <p:attrNameLst>
                                          <p:attrName>ppt_x</p:attrName>
                                        </p:attrNameLst>
                                      </p:cBhvr>
                                      <p:tavLst>
                                        <p:tav tm="0">
                                          <p:val>
                                            <p:strVal val="#ppt_x-#ppt_w/2"/>
                                          </p:val>
                                        </p:tav>
                                        <p:tav tm="100000">
                                          <p:val>
                                            <p:strVal val="#ppt_x"/>
                                          </p:val>
                                        </p:tav>
                                      </p:tavLst>
                                    </p:anim>
                                    <p:anim calcmode="lin" valueType="num">
                                      <p:cBhvr>
                                        <p:cTn id="72" dur="500" fill="hold"/>
                                        <p:tgtEl>
                                          <p:spTgt spid="16392">
                                            <p:txEl>
                                              <p:pRg st="8" end="8"/>
                                            </p:txEl>
                                          </p:spTgt>
                                        </p:tgtEl>
                                        <p:attrNameLst>
                                          <p:attrName>ppt_y</p:attrName>
                                        </p:attrNameLst>
                                      </p:cBhvr>
                                      <p:tavLst>
                                        <p:tav tm="0">
                                          <p:val>
                                            <p:strVal val="#ppt_y"/>
                                          </p:val>
                                        </p:tav>
                                        <p:tav tm="100000">
                                          <p:val>
                                            <p:strVal val="#ppt_y"/>
                                          </p:val>
                                        </p:tav>
                                      </p:tavLst>
                                    </p:anim>
                                    <p:anim calcmode="lin" valueType="num">
                                      <p:cBhvr>
                                        <p:cTn id="73" dur="500" fill="hold"/>
                                        <p:tgtEl>
                                          <p:spTgt spid="16392">
                                            <p:txEl>
                                              <p:pRg st="8" end="8"/>
                                            </p:txEl>
                                          </p:spTgt>
                                        </p:tgtEl>
                                        <p:attrNameLst>
                                          <p:attrName>ppt_w</p:attrName>
                                        </p:attrNameLst>
                                      </p:cBhvr>
                                      <p:tavLst>
                                        <p:tav tm="0">
                                          <p:val>
                                            <p:fltVal val="0"/>
                                          </p:val>
                                        </p:tav>
                                        <p:tav tm="100000">
                                          <p:val>
                                            <p:strVal val="#ppt_w"/>
                                          </p:val>
                                        </p:tav>
                                      </p:tavLst>
                                    </p:anim>
                                    <p:anim calcmode="lin" valueType="num">
                                      <p:cBhvr>
                                        <p:cTn id="74" dur="500" fill="hold"/>
                                        <p:tgtEl>
                                          <p:spTgt spid="16392">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17" presetClass="entr" presetSubtype="8" fill="hold" grpId="0" nodeType="clickEffect">
                                  <p:stCondLst>
                                    <p:cond delay="0"/>
                                  </p:stCondLst>
                                  <p:childTnLst>
                                    <p:set>
                                      <p:cBhvr>
                                        <p:cTn id="78" dur="1" fill="hold">
                                          <p:stCondLst>
                                            <p:cond delay="0"/>
                                          </p:stCondLst>
                                        </p:cTn>
                                        <p:tgtEl>
                                          <p:spTgt spid="16392">
                                            <p:txEl>
                                              <p:pRg st="9" end="9"/>
                                            </p:txEl>
                                          </p:spTgt>
                                        </p:tgtEl>
                                        <p:attrNameLst>
                                          <p:attrName>style.visibility</p:attrName>
                                        </p:attrNameLst>
                                      </p:cBhvr>
                                      <p:to>
                                        <p:strVal val="visible"/>
                                      </p:to>
                                    </p:set>
                                    <p:anim calcmode="lin" valueType="num">
                                      <p:cBhvr>
                                        <p:cTn id="79" dur="500" fill="hold"/>
                                        <p:tgtEl>
                                          <p:spTgt spid="16392">
                                            <p:txEl>
                                              <p:pRg st="9" end="9"/>
                                            </p:txEl>
                                          </p:spTgt>
                                        </p:tgtEl>
                                        <p:attrNameLst>
                                          <p:attrName>ppt_x</p:attrName>
                                        </p:attrNameLst>
                                      </p:cBhvr>
                                      <p:tavLst>
                                        <p:tav tm="0">
                                          <p:val>
                                            <p:strVal val="#ppt_x-#ppt_w/2"/>
                                          </p:val>
                                        </p:tav>
                                        <p:tav tm="100000">
                                          <p:val>
                                            <p:strVal val="#ppt_x"/>
                                          </p:val>
                                        </p:tav>
                                      </p:tavLst>
                                    </p:anim>
                                    <p:anim calcmode="lin" valueType="num">
                                      <p:cBhvr>
                                        <p:cTn id="80" dur="500" fill="hold"/>
                                        <p:tgtEl>
                                          <p:spTgt spid="16392">
                                            <p:txEl>
                                              <p:pRg st="9" end="9"/>
                                            </p:txEl>
                                          </p:spTgt>
                                        </p:tgtEl>
                                        <p:attrNameLst>
                                          <p:attrName>ppt_y</p:attrName>
                                        </p:attrNameLst>
                                      </p:cBhvr>
                                      <p:tavLst>
                                        <p:tav tm="0">
                                          <p:val>
                                            <p:strVal val="#ppt_y"/>
                                          </p:val>
                                        </p:tav>
                                        <p:tav tm="100000">
                                          <p:val>
                                            <p:strVal val="#ppt_y"/>
                                          </p:val>
                                        </p:tav>
                                      </p:tavLst>
                                    </p:anim>
                                    <p:anim calcmode="lin" valueType="num">
                                      <p:cBhvr>
                                        <p:cTn id="81" dur="500" fill="hold"/>
                                        <p:tgtEl>
                                          <p:spTgt spid="16392">
                                            <p:txEl>
                                              <p:pRg st="9" end="9"/>
                                            </p:txEl>
                                          </p:spTgt>
                                        </p:tgtEl>
                                        <p:attrNameLst>
                                          <p:attrName>ppt_w</p:attrName>
                                        </p:attrNameLst>
                                      </p:cBhvr>
                                      <p:tavLst>
                                        <p:tav tm="0">
                                          <p:val>
                                            <p:fltVal val="0"/>
                                          </p:val>
                                        </p:tav>
                                        <p:tav tm="100000">
                                          <p:val>
                                            <p:strVal val="#ppt_w"/>
                                          </p:val>
                                        </p:tav>
                                      </p:tavLst>
                                    </p:anim>
                                    <p:anim calcmode="lin" valueType="num">
                                      <p:cBhvr>
                                        <p:cTn id="82" dur="500" fill="hold"/>
                                        <p:tgtEl>
                                          <p:spTgt spid="16392">
                                            <p:txEl>
                                              <p:pRg st="9" end="9"/>
                                            </p:txEl>
                                          </p:spTgt>
                                        </p:tgtEl>
                                        <p:attrNameLst>
                                          <p:attrName>ppt_h</p:attrName>
                                        </p:attrNameLst>
                                      </p:cBhvr>
                                      <p:tavLst>
                                        <p:tav tm="0">
                                          <p:val>
                                            <p:strVal val="#ppt_h"/>
                                          </p:val>
                                        </p:tav>
                                        <p:tav tm="100000">
                                          <p:val>
                                            <p:strVal val="#ppt_h"/>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16394"/>
                                        </p:tgtEl>
                                        <p:attrNameLst>
                                          <p:attrName>style.visibility</p:attrName>
                                        </p:attrNameLst>
                                      </p:cBhvr>
                                      <p:to>
                                        <p:strVal val="visible"/>
                                      </p:to>
                                    </p:set>
                                    <p:animEffect transition="in" filter="dissolve">
                                      <p:cBhvr>
                                        <p:cTn id="87" dur="500"/>
                                        <p:tgtEl>
                                          <p:spTgt spid="16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2" grpId="0" build="p"/>
      <p:bldP spid="1639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FFC46D"/>
        </a:solidFill>
        <a:effectLst/>
      </p:bgPr>
    </p:bg>
    <p:spTree>
      <p:nvGrpSpPr>
        <p:cNvPr id="1" name=""/>
        <p:cNvGrpSpPr/>
        <p:nvPr/>
      </p:nvGrpSpPr>
      <p:grpSpPr>
        <a:xfrm>
          <a:off x="0" y="0"/>
          <a:ext cx="0" cy="0"/>
          <a:chOff x="0" y="0"/>
          <a:chExt cx="0" cy="0"/>
        </a:xfrm>
      </p:grpSpPr>
      <p:sp>
        <p:nvSpPr>
          <p:cNvPr id="190466"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90467"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90468"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90469"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190470"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0471" name="Text Box 7"/>
          <p:cNvSpPr txBox="1">
            <a:spLocks noChangeArrowheads="1"/>
          </p:cNvSpPr>
          <p:nvPr/>
        </p:nvSpPr>
        <p:spPr bwMode="auto">
          <a:xfrm>
            <a:off x="2362200" y="5334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sz="2400" b="1">
                <a:solidFill>
                  <a:srgbClr val="FFC46D"/>
                </a:solidFill>
                <a:latin typeface="Tahoma" panose="020B0604030504040204" pitchFamily="34" charset="0"/>
              </a:rPr>
              <a:t>BUT DAVID ALSO HAD SOME POSITIVE “I AM’S”</a:t>
            </a:r>
          </a:p>
        </p:txBody>
      </p:sp>
      <p:sp>
        <p:nvSpPr>
          <p:cNvPr id="17416" name="Text Box 8"/>
          <p:cNvSpPr txBox="1">
            <a:spLocks noChangeArrowheads="1"/>
          </p:cNvSpPr>
          <p:nvPr/>
        </p:nvSpPr>
        <p:spPr bwMode="auto">
          <a:xfrm>
            <a:off x="2362200" y="1371600"/>
            <a:ext cx="7543800" cy="526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Ps 27:13 I am still confident of this: I will see the goodness of the Lord in the land of the living. </a:t>
            </a: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Ps 52:8 But I am like an olive tree flourishing in the house of God;</a:t>
            </a: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Ps 86:2 Guard my life, for I am devoted to you.</a:t>
            </a: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Ps 109:4  I am a man of prayer. </a:t>
            </a: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Ps 116:16 O Lord, truly I am your servant</a:t>
            </a: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Ps 119:94 I am Yours</a:t>
            </a: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Ps 139:14 I am fearfully and wonderfully made;</a:t>
            </a: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Tree>
    <p:extLst>
      <p:ext uri="{BB962C8B-B14F-4D97-AF65-F5344CB8AC3E}">
        <p14:creationId xmlns:p14="http://schemas.microsoft.com/office/powerpoint/2010/main" val="30537289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7416">
                                            <p:txEl>
                                              <p:pRg st="0" end="0"/>
                                            </p:txEl>
                                          </p:spTgt>
                                        </p:tgtEl>
                                        <p:attrNameLst>
                                          <p:attrName>style.visibility</p:attrName>
                                        </p:attrNameLst>
                                      </p:cBhvr>
                                      <p:to>
                                        <p:strVal val="visible"/>
                                      </p:to>
                                    </p:set>
                                    <p:anim calcmode="lin" valueType="num">
                                      <p:cBhvr>
                                        <p:cTn id="7" dur="500" fill="hold"/>
                                        <p:tgtEl>
                                          <p:spTgt spid="17416">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17416">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7416">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1741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17416">
                                            <p:txEl>
                                              <p:pRg st="1" end="1"/>
                                            </p:txEl>
                                          </p:spTgt>
                                        </p:tgtEl>
                                        <p:attrNameLst>
                                          <p:attrName>style.visibility</p:attrName>
                                        </p:attrNameLst>
                                      </p:cBhvr>
                                      <p:to>
                                        <p:strVal val="visible"/>
                                      </p:to>
                                    </p:set>
                                    <p:anim calcmode="lin" valueType="num">
                                      <p:cBhvr>
                                        <p:cTn id="15" dur="500" fill="hold"/>
                                        <p:tgtEl>
                                          <p:spTgt spid="17416">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17416">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17416">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7416">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17416">
                                            <p:txEl>
                                              <p:pRg st="2" end="2"/>
                                            </p:txEl>
                                          </p:spTgt>
                                        </p:tgtEl>
                                        <p:attrNameLst>
                                          <p:attrName>style.visibility</p:attrName>
                                        </p:attrNameLst>
                                      </p:cBhvr>
                                      <p:to>
                                        <p:strVal val="visible"/>
                                      </p:to>
                                    </p:set>
                                    <p:anim calcmode="lin" valueType="num">
                                      <p:cBhvr>
                                        <p:cTn id="23" dur="500" fill="hold"/>
                                        <p:tgtEl>
                                          <p:spTgt spid="17416">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17416">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17416">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7416">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17416">
                                            <p:txEl>
                                              <p:pRg st="3" end="3"/>
                                            </p:txEl>
                                          </p:spTgt>
                                        </p:tgtEl>
                                        <p:attrNameLst>
                                          <p:attrName>style.visibility</p:attrName>
                                        </p:attrNameLst>
                                      </p:cBhvr>
                                      <p:to>
                                        <p:strVal val="visible"/>
                                      </p:to>
                                    </p:set>
                                    <p:anim calcmode="lin" valueType="num">
                                      <p:cBhvr>
                                        <p:cTn id="31" dur="500" fill="hold"/>
                                        <p:tgtEl>
                                          <p:spTgt spid="17416">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17416">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17416">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7416">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17416">
                                            <p:txEl>
                                              <p:pRg st="4" end="4"/>
                                            </p:txEl>
                                          </p:spTgt>
                                        </p:tgtEl>
                                        <p:attrNameLst>
                                          <p:attrName>style.visibility</p:attrName>
                                        </p:attrNameLst>
                                      </p:cBhvr>
                                      <p:to>
                                        <p:strVal val="visible"/>
                                      </p:to>
                                    </p:set>
                                    <p:anim calcmode="lin" valueType="num">
                                      <p:cBhvr>
                                        <p:cTn id="39" dur="500" fill="hold"/>
                                        <p:tgtEl>
                                          <p:spTgt spid="17416">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17416">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17416">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17416">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17416">
                                            <p:txEl>
                                              <p:pRg st="5" end="5"/>
                                            </p:txEl>
                                          </p:spTgt>
                                        </p:tgtEl>
                                        <p:attrNameLst>
                                          <p:attrName>style.visibility</p:attrName>
                                        </p:attrNameLst>
                                      </p:cBhvr>
                                      <p:to>
                                        <p:strVal val="visible"/>
                                      </p:to>
                                    </p:set>
                                    <p:anim calcmode="lin" valueType="num">
                                      <p:cBhvr>
                                        <p:cTn id="47" dur="500" fill="hold"/>
                                        <p:tgtEl>
                                          <p:spTgt spid="17416">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17416">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17416">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17416">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17416">
                                            <p:txEl>
                                              <p:pRg st="6" end="6"/>
                                            </p:txEl>
                                          </p:spTgt>
                                        </p:tgtEl>
                                        <p:attrNameLst>
                                          <p:attrName>style.visibility</p:attrName>
                                        </p:attrNameLst>
                                      </p:cBhvr>
                                      <p:to>
                                        <p:strVal val="visible"/>
                                      </p:to>
                                    </p:set>
                                    <p:anim calcmode="lin" valueType="num">
                                      <p:cBhvr>
                                        <p:cTn id="55" dur="500" fill="hold"/>
                                        <p:tgtEl>
                                          <p:spTgt spid="17416">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17416">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17416">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17416">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FFC46D"/>
        </a:solidFill>
        <a:effectLst/>
      </p:bgPr>
    </p:bg>
    <p:spTree>
      <p:nvGrpSpPr>
        <p:cNvPr id="1" name=""/>
        <p:cNvGrpSpPr/>
        <p:nvPr/>
      </p:nvGrpSpPr>
      <p:grpSpPr>
        <a:xfrm>
          <a:off x="0" y="0"/>
          <a:ext cx="0" cy="0"/>
          <a:chOff x="0" y="0"/>
          <a:chExt cx="0" cy="0"/>
        </a:xfrm>
      </p:grpSpPr>
      <p:sp>
        <p:nvSpPr>
          <p:cNvPr id="191490"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91491"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91492"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91493"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191494"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1495" name="Text Box 7"/>
          <p:cNvSpPr txBox="1">
            <a:spLocks noChangeArrowheads="1"/>
          </p:cNvSpPr>
          <p:nvPr/>
        </p:nvSpPr>
        <p:spPr bwMode="auto">
          <a:xfrm>
            <a:off x="2362200" y="533400"/>
            <a:ext cx="75438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sz="2400" b="1">
                <a:solidFill>
                  <a:srgbClr val="FFC46D"/>
                </a:solidFill>
                <a:latin typeface="Tahoma" panose="020B0604030504040204" pitchFamily="34" charset="0"/>
              </a:rPr>
              <a:t>DAVID CHANGED HIS NEGATIVE “I AM’S” INTO POSITIVE “I AM’S”</a:t>
            </a:r>
          </a:p>
        </p:txBody>
      </p:sp>
      <p:sp>
        <p:nvSpPr>
          <p:cNvPr id="18441" name="Text Box 9"/>
          <p:cNvSpPr txBox="1">
            <a:spLocks noChangeArrowheads="1"/>
          </p:cNvSpPr>
          <p:nvPr/>
        </p:nvSpPr>
        <p:spPr bwMode="auto">
          <a:xfrm>
            <a:off x="2286000" y="1447800"/>
            <a:ext cx="7848600" cy="323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i="1">
                <a:solidFill>
                  <a:srgbClr val="00FF99"/>
                </a:solidFill>
                <a:latin typeface="Tahoma" panose="020B0604030504040204" pitchFamily="34" charset="0"/>
              </a:rPr>
              <a:t>He saw himself as God saw him</a:t>
            </a:r>
          </a:p>
          <a:p>
            <a:pPr fontAlgn="base">
              <a:lnSpc>
                <a:spcPct val="100000"/>
              </a:lnSpc>
              <a:spcBef>
                <a:spcPct val="50000"/>
              </a:spcBef>
              <a:spcAft>
                <a:spcPct val="0"/>
              </a:spcAft>
              <a:buFontTx/>
              <a:buNone/>
            </a:pPr>
            <a:r>
              <a:rPr lang="en-US" altLang="en-US" sz="2400" b="1" i="1">
                <a:solidFill>
                  <a:srgbClr val="00FF99"/>
                </a:solidFill>
                <a:latin typeface="Tahoma" panose="020B0604030504040204" pitchFamily="34" charset="0"/>
              </a:rPr>
              <a:t>He no longer looked at himself through his own eyes—but  through the eyes of God</a:t>
            </a:r>
          </a:p>
          <a:p>
            <a:pPr fontAlgn="base">
              <a:lnSpc>
                <a:spcPct val="100000"/>
              </a:lnSpc>
              <a:spcBef>
                <a:spcPct val="50000"/>
              </a:spcBef>
              <a:spcAft>
                <a:spcPct val="0"/>
              </a:spcAft>
              <a:buFontTx/>
              <a:buNone/>
            </a:pPr>
            <a:r>
              <a:rPr lang="en-US" altLang="en-US" sz="2400" b="1" i="1">
                <a:solidFill>
                  <a:srgbClr val="00FF99"/>
                </a:solidFill>
                <a:latin typeface="Tahoma" panose="020B0604030504040204" pitchFamily="34" charset="0"/>
              </a:rPr>
              <a:t>When we see ourselves as God sees us—what follows our “I am” will be positive</a:t>
            </a:r>
          </a:p>
          <a:p>
            <a:pPr fontAlgn="base">
              <a:lnSpc>
                <a:spcPct val="100000"/>
              </a:lnSpc>
              <a:spcBef>
                <a:spcPct val="50000"/>
              </a:spcBef>
              <a:spcAft>
                <a:spcPct val="0"/>
              </a:spcAft>
              <a:buFontTx/>
              <a:buNone/>
            </a:pPr>
            <a:r>
              <a:rPr lang="en-US" altLang="en-US" sz="2400" b="1" i="1">
                <a:solidFill>
                  <a:srgbClr val="00FF99"/>
                </a:solidFill>
                <a:latin typeface="Tahoma" panose="020B0604030504040204" pitchFamily="34" charset="0"/>
              </a:rPr>
              <a:t>How we see ourselves often is not how God sees us</a:t>
            </a:r>
          </a:p>
        </p:txBody>
      </p:sp>
    </p:spTree>
    <p:extLst>
      <p:ext uri="{BB962C8B-B14F-4D97-AF65-F5344CB8AC3E}">
        <p14:creationId xmlns:p14="http://schemas.microsoft.com/office/powerpoint/2010/main" val="20969888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41">
                                            <p:txEl>
                                              <p:pRg st="0" end="0"/>
                                            </p:txEl>
                                          </p:spTgt>
                                        </p:tgtEl>
                                        <p:attrNameLst>
                                          <p:attrName>style.visibility</p:attrName>
                                        </p:attrNameLst>
                                      </p:cBhvr>
                                      <p:to>
                                        <p:strVal val="visible"/>
                                      </p:to>
                                    </p:set>
                                    <p:animEffect transition="in" filter="dissolve">
                                      <p:cBhvr>
                                        <p:cTn id="7" dur="500"/>
                                        <p:tgtEl>
                                          <p:spTgt spid="1844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441">
                                            <p:txEl>
                                              <p:pRg st="1" end="1"/>
                                            </p:txEl>
                                          </p:spTgt>
                                        </p:tgtEl>
                                        <p:attrNameLst>
                                          <p:attrName>style.visibility</p:attrName>
                                        </p:attrNameLst>
                                      </p:cBhvr>
                                      <p:to>
                                        <p:strVal val="visible"/>
                                      </p:to>
                                    </p:set>
                                    <p:animEffect transition="in" filter="dissolve">
                                      <p:cBhvr>
                                        <p:cTn id="12" dur="500"/>
                                        <p:tgtEl>
                                          <p:spTgt spid="1844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441">
                                            <p:txEl>
                                              <p:pRg st="2" end="2"/>
                                            </p:txEl>
                                          </p:spTgt>
                                        </p:tgtEl>
                                        <p:attrNameLst>
                                          <p:attrName>style.visibility</p:attrName>
                                        </p:attrNameLst>
                                      </p:cBhvr>
                                      <p:to>
                                        <p:strVal val="visible"/>
                                      </p:to>
                                    </p:set>
                                    <p:animEffect transition="in" filter="dissolve">
                                      <p:cBhvr>
                                        <p:cTn id="17" dur="500"/>
                                        <p:tgtEl>
                                          <p:spTgt spid="1844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441">
                                            <p:txEl>
                                              <p:pRg st="3" end="3"/>
                                            </p:txEl>
                                          </p:spTgt>
                                        </p:tgtEl>
                                        <p:attrNameLst>
                                          <p:attrName>style.visibility</p:attrName>
                                        </p:attrNameLst>
                                      </p:cBhvr>
                                      <p:to>
                                        <p:strVal val="visible"/>
                                      </p:to>
                                    </p:set>
                                    <p:animEffect transition="in" filter="dissolve">
                                      <p:cBhvr>
                                        <p:cTn id="22" dur="500"/>
                                        <p:tgtEl>
                                          <p:spTgt spid="1844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1"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FFC46D"/>
        </a:solidFill>
        <a:effectLst/>
      </p:bgPr>
    </p:bg>
    <p:spTree>
      <p:nvGrpSpPr>
        <p:cNvPr id="1" name=""/>
        <p:cNvGrpSpPr/>
        <p:nvPr/>
      </p:nvGrpSpPr>
      <p:grpSpPr>
        <a:xfrm>
          <a:off x="0" y="0"/>
          <a:ext cx="0" cy="0"/>
          <a:chOff x="0" y="0"/>
          <a:chExt cx="0" cy="0"/>
        </a:xfrm>
      </p:grpSpPr>
      <p:sp>
        <p:nvSpPr>
          <p:cNvPr id="192514"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92515"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92516"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92517"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192518"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2519" name="Text Box 7"/>
          <p:cNvSpPr txBox="1">
            <a:spLocks noChangeArrowheads="1"/>
          </p:cNvSpPr>
          <p:nvPr/>
        </p:nvSpPr>
        <p:spPr bwMode="auto">
          <a:xfrm>
            <a:off x="2362200" y="533400"/>
            <a:ext cx="75438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sz="2400" b="1">
                <a:solidFill>
                  <a:srgbClr val="FFC46D"/>
                </a:solidFill>
                <a:latin typeface="Tahoma" panose="020B0604030504040204" pitchFamily="34" charset="0"/>
              </a:rPr>
              <a:t>WE OFTEN SEE OURSELVES IN A FALSE IMAGE</a:t>
            </a:r>
          </a:p>
        </p:txBody>
      </p:sp>
      <p:sp>
        <p:nvSpPr>
          <p:cNvPr id="18441" name="Text Box 9"/>
          <p:cNvSpPr txBox="1">
            <a:spLocks noChangeArrowheads="1"/>
          </p:cNvSpPr>
          <p:nvPr/>
        </p:nvSpPr>
        <p:spPr bwMode="auto">
          <a:xfrm>
            <a:off x="2286000" y="1447800"/>
            <a:ext cx="7848600" cy="267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sz="2400" b="1" i="1">
                <a:solidFill>
                  <a:srgbClr val="00FF99"/>
                </a:solidFill>
                <a:latin typeface="Tahoma" panose="020B0604030504040204" pitchFamily="34" charset="0"/>
              </a:rPr>
              <a:t>What we see is really not what we are</a:t>
            </a:r>
          </a:p>
          <a:p>
            <a:pPr algn="ctr" fontAlgn="base">
              <a:lnSpc>
                <a:spcPct val="100000"/>
              </a:lnSpc>
              <a:spcBef>
                <a:spcPct val="50000"/>
              </a:spcBef>
              <a:spcAft>
                <a:spcPct val="0"/>
              </a:spcAft>
              <a:buFontTx/>
              <a:buNone/>
            </a:pPr>
            <a:endParaRPr lang="en-US" altLang="en-US" sz="2400" b="1" i="1">
              <a:solidFill>
                <a:srgbClr val="00FF99"/>
              </a:solidFill>
              <a:latin typeface="Tahoma" panose="020B0604030504040204" pitchFamily="34" charset="0"/>
            </a:endParaRPr>
          </a:p>
          <a:p>
            <a:pPr algn="ctr" fontAlgn="base">
              <a:lnSpc>
                <a:spcPct val="100000"/>
              </a:lnSpc>
              <a:spcBef>
                <a:spcPct val="50000"/>
              </a:spcBef>
              <a:spcAft>
                <a:spcPct val="0"/>
              </a:spcAft>
              <a:buFontTx/>
              <a:buNone/>
            </a:pPr>
            <a:r>
              <a:rPr lang="en-US" altLang="en-US" sz="2400" b="1" i="1">
                <a:solidFill>
                  <a:srgbClr val="00FF99"/>
                </a:solidFill>
                <a:latin typeface="Tahoma" panose="020B0604030504040204" pitchFamily="34" charset="0"/>
              </a:rPr>
              <a:t>“I  AM”  is really about identity</a:t>
            </a:r>
          </a:p>
          <a:p>
            <a:pPr algn="ctr" fontAlgn="base">
              <a:lnSpc>
                <a:spcPct val="100000"/>
              </a:lnSpc>
              <a:spcBef>
                <a:spcPct val="50000"/>
              </a:spcBef>
              <a:spcAft>
                <a:spcPct val="0"/>
              </a:spcAft>
              <a:buFontTx/>
              <a:buNone/>
            </a:pPr>
            <a:endParaRPr lang="en-US" altLang="en-US" sz="2400" b="1" i="1">
              <a:solidFill>
                <a:srgbClr val="00FF99"/>
              </a:solidFill>
              <a:latin typeface="Tahoma" panose="020B0604030504040204" pitchFamily="34" charset="0"/>
            </a:endParaRPr>
          </a:p>
          <a:p>
            <a:pPr algn="ctr" fontAlgn="base">
              <a:lnSpc>
                <a:spcPct val="100000"/>
              </a:lnSpc>
              <a:spcBef>
                <a:spcPct val="50000"/>
              </a:spcBef>
              <a:spcAft>
                <a:spcPct val="0"/>
              </a:spcAft>
              <a:buFontTx/>
              <a:buNone/>
            </a:pPr>
            <a:r>
              <a:rPr lang="en-US" altLang="en-US" sz="2400" b="1" i="1">
                <a:solidFill>
                  <a:srgbClr val="00FF99"/>
                </a:solidFill>
                <a:latin typeface="Tahoma" panose="020B0604030504040204" pitchFamily="34" charset="0"/>
              </a:rPr>
              <a:t>“I AM” is about how we see ourselves</a:t>
            </a:r>
          </a:p>
        </p:txBody>
      </p:sp>
    </p:spTree>
    <p:extLst>
      <p:ext uri="{BB962C8B-B14F-4D97-AF65-F5344CB8AC3E}">
        <p14:creationId xmlns:p14="http://schemas.microsoft.com/office/powerpoint/2010/main" val="18116129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41">
                                            <p:txEl>
                                              <p:pRg st="0" end="0"/>
                                            </p:txEl>
                                          </p:spTgt>
                                        </p:tgtEl>
                                        <p:attrNameLst>
                                          <p:attrName>style.visibility</p:attrName>
                                        </p:attrNameLst>
                                      </p:cBhvr>
                                      <p:to>
                                        <p:strVal val="visible"/>
                                      </p:to>
                                    </p:set>
                                    <p:animEffect transition="in" filter="dissolve">
                                      <p:cBhvr>
                                        <p:cTn id="7" dur="500"/>
                                        <p:tgtEl>
                                          <p:spTgt spid="1844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441">
                                            <p:txEl>
                                              <p:pRg st="2" end="2"/>
                                            </p:txEl>
                                          </p:spTgt>
                                        </p:tgtEl>
                                        <p:attrNameLst>
                                          <p:attrName>style.visibility</p:attrName>
                                        </p:attrNameLst>
                                      </p:cBhvr>
                                      <p:to>
                                        <p:strVal val="visible"/>
                                      </p:to>
                                    </p:set>
                                    <p:animEffect transition="in" filter="dissolve">
                                      <p:cBhvr>
                                        <p:cTn id="12" dur="500"/>
                                        <p:tgtEl>
                                          <p:spTgt spid="1844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441">
                                            <p:txEl>
                                              <p:pRg st="4" end="4"/>
                                            </p:txEl>
                                          </p:spTgt>
                                        </p:tgtEl>
                                        <p:attrNameLst>
                                          <p:attrName>style.visibility</p:attrName>
                                        </p:attrNameLst>
                                      </p:cBhvr>
                                      <p:to>
                                        <p:strVal val="visible"/>
                                      </p:to>
                                    </p:set>
                                    <p:animEffect transition="in" filter="dissolve">
                                      <p:cBhvr>
                                        <p:cTn id="17" dur="500"/>
                                        <p:tgtEl>
                                          <p:spTgt spid="1844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193538" name="AutoShape 2" descr="image of kitten looking in a mirror and seeing a lion looking back in 2023  | Kitten images, Lion, Look in the mirror"/>
          <p:cNvSpPr>
            <a:spLocks noChangeAspect="1" noChangeArrowheads="1"/>
          </p:cNvSpPr>
          <p:nvPr/>
        </p:nvSpPr>
        <p:spPr bwMode="auto">
          <a:xfrm>
            <a:off x="1809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0" fontAlgn="base" hangingPunct="0">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193539"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1447800"/>
            <a:ext cx="72390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44534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6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1371600"/>
            <a:ext cx="4038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1510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FFC46D"/>
        </a:solidFill>
        <a:effectLst/>
      </p:bgPr>
    </p:bg>
    <p:spTree>
      <p:nvGrpSpPr>
        <p:cNvPr id="1" name=""/>
        <p:cNvGrpSpPr/>
        <p:nvPr/>
      </p:nvGrpSpPr>
      <p:grpSpPr>
        <a:xfrm>
          <a:off x="0" y="0"/>
          <a:ext cx="0" cy="0"/>
          <a:chOff x="0" y="0"/>
          <a:chExt cx="0" cy="0"/>
        </a:xfrm>
      </p:grpSpPr>
      <p:sp>
        <p:nvSpPr>
          <p:cNvPr id="195586"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95587"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95588"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95589"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195590"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5591" name="Text Box 7"/>
          <p:cNvSpPr txBox="1">
            <a:spLocks noChangeArrowheads="1"/>
          </p:cNvSpPr>
          <p:nvPr/>
        </p:nvSpPr>
        <p:spPr bwMode="auto">
          <a:xfrm>
            <a:off x="2362200" y="533400"/>
            <a:ext cx="75438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sz="2400" b="1">
                <a:solidFill>
                  <a:srgbClr val="FFC46D"/>
                </a:solidFill>
                <a:latin typeface="Tahoma" panose="020B0604030504040204" pitchFamily="34" charset="0"/>
              </a:rPr>
              <a:t>HOW DOES GOD WANT CHRISTIANS TO SEE THEMSELVES?</a:t>
            </a:r>
          </a:p>
        </p:txBody>
      </p:sp>
      <p:sp>
        <p:nvSpPr>
          <p:cNvPr id="19465" name="Text Box 9"/>
          <p:cNvSpPr txBox="1">
            <a:spLocks noChangeArrowheads="1"/>
          </p:cNvSpPr>
          <p:nvPr/>
        </p:nvSpPr>
        <p:spPr bwMode="auto">
          <a:xfrm>
            <a:off x="2438400" y="2209800"/>
            <a:ext cx="7467600" cy="323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sz="2400" b="1" u="sng">
                <a:solidFill>
                  <a:srgbClr val="00FF99"/>
                </a:solidFill>
                <a:latin typeface="Tahoma" panose="020B0604030504040204" pitchFamily="34" charset="0"/>
              </a:rPr>
              <a:t>HIS CHILD-</a:t>
            </a:r>
          </a:p>
          <a:p>
            <a:pPr fontAlgn="base">
              <a:lnSpc>
                <a:spcPct val="100000"/>
              </a:lnSpc>
              <a:spcBef>
                <a:spcPct val="0"/>
              </a:spcBef>
              <a:spcAft>
                <a:spcPct val="0"/>
              </a:spcAft>
              <a:buFontTx/>
              <a:buNone/>
            </a:pPr>
            <a:endParaRPr lang="en-US" altLang="en-US" sz="2400" b="1" u="sng">
              <a:solidFill>
                <a:srgbClr val="00FF99"/>
              </a:solidFill>
              <a:latin typeface="Tahoma" panose="020B0604030504040204" pitchFamily="34" charset="0"/>
            </a:endParaRP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John 1:12-13  Yet to all who received him, to those who believed in his name, he gave the right to become children of God— 13 children born not of natural descent, nor of human decision or a husband's will, but born of God. </a:t>
            </a:r>
          </a:p>
          <a:p>
            <a:pPr fontAlgn="base">
              <a:lnSpc>
                <a:spcPct val="100000"/>
              </a:lnSpc>
              <a:spcBef>
                <a:spcPct val="50000"/>
              </a:spcBef>
              <a:spcAft>
                <a:spcPct val="0"/>
              </a:spcAft>
              <a:buFontTx/>
              <a:buNone/>
            </a:pPr>
            <a:endParaRPr lang="en-US" altLang="en-US" sz="2400" b="1">
              <a:solidFill>
                <a:prstClr val="white"/>
              </a:solidFill>
              <a:latin typeface="Tahoma" panose="020B0604030504040204" pitchFamily="34" charset="0"/>
            </a:endParaRPr>
          </a:p>
        </p:txBody>
      </p:sp>
      <p:sp>
        <p:nvSpPr>
          <p:cNvPr id="19466" name="Text Box 10"/>
          <p:cNvSpPr txBox="1">
            <a:spLocks noChangeArrowheads="1"/>
          </p:cNvSpPr>
          <p:nvPr/>
        </p:nvSpPr>
        <p:spPr bwMode="auto">
          <a:xfrm>
            <a:off x="2438400" y="16002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a:solidFill>
                  <a:srgbClr val="FFFF00"/>
                </a:solidFill>
                <a:latin typeface="Tahoma" panose="020B0604030504040204" pitchFamily="34" charset="0"/>
              </a:rPr>
              <a:t>I AM</a:t>
            </a:r>
          </a:p>
        </p:txBody>
      </p:sp>
    </p:spTree>
    <p:extLst>
      <p:ext uri="{BB962C8B-B14F-4D97-AF65-F5344CB8AC3E}">
        <p14:creationId xmlns:p14="http://schemas.microsoft.com/office/powerpoint/2010/main" val="15997200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6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6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6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5" grpId="0" build="p"/>
      <p:bldP spid="19466"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FFC46D"/>
        </a:solidFill>
        <a:effectLst/>
      </p:bgPr>
    </p:bg>
    <p:spTree>
      <p:nvGrpSpPr>
        <p:cNvPr id="1" name=""/>
        <p:cNvGrpSpPr/>
        <p:nvPr/>
      </p:nvGrpSpPr>
      <p:grpSpPr>
        <a:xfrm>
          <a:off x="0" y="0"/>
          <a:ext cx="0" cy="0"/>
          <a:chOff x="0" y="0"/>
          <a:chExt cx="0" cy="0"/>
        </a:xfrm>
      </p:grpSpPr>
      <p:sp>
        <p:nvSpPr>
          <p:cNvPr id="196610"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96611"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96612"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96613"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196614"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6615" name="Text Box 7"/>
          <p:cNvSpPr txBox="1">
            <a:spLocks noChangeArrowheads="1"/>
          </p:cNvSpPr>
          <p:nvPr/>
        </p:nvSpPr>
        <p:spPr bwMode="auto">
          <a:xfrm>
            <a:off x="2362200" y="533400"/>
            <a:ext cx="75438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sz="2400" b="1">
                <a:solidFill>
                  <a:srgbClr val="FFC46D"/>
                </a:solidFill>
                <a:latin typeface="Tahoma" panose="020B0604030504040204" pitchFamily="34" charset="0"/>
              </a:rPr>
              <a:t>HOW DOES GOD WANT CHRISTIANS TO SEE THEMSELVES?</a:t>
            </a:r>
          </a:p>
        </p:txBody>
      </p:sp>
      <p:sp>
        <p:nvSpPr>
          <p:cNvPr id="20488" name="Text Box 8"/>
          <p:cNvSpPr txBox="1">
            <a:spLocks noChangeArrowheads="1"/>
          </p:cNvSpPr>
          <p:nvPr/>
        </p:nvSpPr>
        <p:spPr bwMode="auto">
          <a:xfrm>
            <a:off x="2590800" y="2057400"/>
            <a:ext cx="7467600" cy="230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sz="2400" b="1" u="sng">
                <a:solidFill>
                  <a:srgbClr val="00FF99"/>
                </a:solidFill>
                <a:latin typeface="Tahoma" panose="020B0604030504040204" pitchFamily="34" charset="0"/>
              </a:rPr>
              <a:t>A BRANCH IN THE TRUE VINE </a:t>
            </a:r>
          </a:p>
          <a:p>
            <a:pPr fontAlgn="base">
              <a:lnSpc>
                <a:spcPct val="100000"/>
              </a:lnSpc>
              <a:spcBef>
                <a:spcPct val="0"/>
              </a:spcBef>
              <a:spcAft>
                <a:spcPct val="0"/>
              </a:spcAft>
              <a:buFontTx/>
              <a:buNone/>
            </a:pPr>
            <a:endParaRPr lang="en-US" altLang="en-US" sz="2400" b="1" u="sng">
              <a:solidFill>
                <a:srgbClr val="00FF99"/>
              </a:solidFill>
              <a:latin typeface="Tahoma" panose="020B0604030504040204" pitchFamily="34" charset="0"/>
            </a:endParaRP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John 15:5   "I am the vine; you are the branches. If a man remains in me and I in him, he will bear much fruit</a:t>
            </a: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489" name="Text Box 9"/>
          <p:cNvSpPr txBox="1">
            <a:spLocks noChangeArrowheads="1"/>
          </p:cNvSpPr>
          <p:nvPr/>
        </p:nvSpPr>
        <p:spPr bwMode="auto">
          <a:xfrm>
            <a:off x="2590800" y="396240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a:solidFill>
                  <a:srgbClr val="FFC46D"/>
                </a:solidFill>
                <a:latin typeface="Tahoma" panose="020B0604030504040204" pitchFamily="34" charset="0"/>
              </a:rPr>
              <a:t>As a branch we are a conduit of Christ</a:t>
            </a:r>
          </a:p>
        </p:txBody>
      </p:sp>
      <p:sp>
        <p:nvSpPr>
          <p:cNvPr id="20490" name="Text Box 10"/>
          <p:cNvSpPr txBox="1">
            <a:spLocks noChangeArrowheads="1"/>
          </p:cNvSpPr>
          <p:nvPr/>
        </p:nvSpPr>
        <p:spPr bwMode="auto">
          <a:xfrm>
            <a:off x="2438400" y="4724400"/>
            <a:ext cx="7467600" cy="175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John 15:8 This is to my Father's glory, that you bear much fruit, showing yourselves to be my disciples. </a:t>
            </a:r>
          </a:p>
          <a:p>
            <a:pPr fontAlgn="base">
              <a:lnSpc>
                <a:spcPct val="100000"/>
              </a:lnSpc>
              <a:spcBef>
                <a:spcPct val="50000"/>
              </a:spcBef>
              <a:spcAft>
                <a:spcPct val="0"/>
              </a:spcAft>
              <a:buFontTx/>
              <a:buNone/>
            </a:pPr>
            <a:endParaRPr lang="en-US" altLang="en-US" sz="2400" b="1">
              <a:solidFill>
                <a:prstClr val="white"/>
              </a:solidFill>
              <a:latin typeface="Tahoma" panose="020B0604030504040204" pitchFamily="34" charset="0"/>
            </a:endParaRPr>
          </a:p>
        </p:txBody>
      </p:sp>
      <p:sp>
        <p:nvSpPr>
          <p:cNvPr id="196619" name="Text Box 11"/>
          <p:cNvSpPr txBox="1">
            <a:spLocks noChangeArrowheads="1"/>
          </p:cNvSpPr>
          <p:nvPr/>
        </p:nvSpPr>
        <p:spPr bwMode="auto">
          <a:xfrm>
            <a:off x="2438400" y="13716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a:solidFill>
                  <a:srgbClr val="FFFF00"/>
                </a:solidFill>
                <a:latin typeface="Tahoma" panose="020B0604030504040204" pitchFamily="34" charset="0"/>
              </a:rPr>
              <a:t>  I AM</a:t>
            </a:r>
          </a:p>
        </p:txBody>
      </p:sp>
    </p:spTree>
    <p:extLst>
      <p:ext uri="{BB962C8B-B14F-4D97-AF65-F5344CB8AC3E}">
        <p14:creationId xmlns:p14="http://schemas.microsoft.com/office/powerpoint/2010/main" val="6658695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0489"/>
                                        </p:tgtEl>
                                        <p:attrNameLst>
                                          <p:attrName>style.visibility</p:attrName>
                                        </p:attrNameLst>
                                      </p:cBhvr>
                                      <p:to>
                                        <p:strVal val="visible"/>
                                      </p:to>
                                    </p:set>
                                    <p:animEffect transition="in" filter="dissolve">
                                      <p:cBhvr>
                                        <p:cTn id="15" dur="500"/>
                                        <p:tgtEl>
                                          <p:spTgt spid="2048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04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8" grpId="0" build="p"/>
      <p:bldP spid="20489" grpId="0"/>
      <p:bldP spid="20490"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FFC46D"/>
        </a:solidFill>
        <a:effectLst/>
      </p:bgPr>
    </p:bg>
    <p:spTree>
      <p:nvGrpSpPr>
        <p:cNvPr id="1" name=""/>
        <p:cNvGrpSpPr/>
        <p:nvPr/>
      </p:nvGrpSpPr>
      <p:grpSpPr>
        <a:xfrm>
          <a:off x="0" y="0"/>
          <a:ext cx="0" cy="0"/>
          <a:chOff x="0" y="0"/>
          <a:chExt cx="0" cy="0"/>
        </a:xfrm>
      </p:grpSpPr>
      <p:sp>
        <p:nvSpPr>
          <p:cNvPr id="197634"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97635"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97636"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97637"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197638"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7639" name="Text Box 7"/>
          <p:cNvSpPr txBox="1">
            <a:spLocks noChangeArrowheads="1"/>
          </p:cNvSpPr>
          <p:nvPr/>
        </p:nvSpPr>
        <p:spPr bwMode="auto">
          <a:xfrm>
            <a:off x="2362200" y="533400"/>
            <a:ext cx="75438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sz="2400" b="1">
                <a:solidFill>
                  <a:srgbClr val="FFC46D"/>
                </a:solidFill>
                <a:latin typeface="Tahoma" panose="020B0604030504040204" pitchFamily="34" charset="0"/>
              </a:rPr>
              <a:t>HOW DOES GOD WANT CHRISTIANS TO SEE THEMSELVES?</a:t>
            </a:r>
          </a:p>
        </p:txBody>
      </p:sp>
      <p:sp>
        <p:nvSpPr>
          <p:cNvPr id="21512" name="Text Box 8"/>
          <p:cNvSpPr txBox="1">
            <a:spLocks noChangeArrowheads="1"/>
          </p:cNvSpPr>
          <p:nvPr/>
        </p:nvSpPr>
        <p:spPr bwMode="auto">
          <a:xfrm>
            <a:off x="2590800" y="2057400"/>
            <a:ext cx="7467600" cy="267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sz="2400" b="1" u="sng">
                <a:solidFill>
                  <a:srgbClr val="00FF99"/>
                </a:solidFill>
                <a:latin typeface="Tahoma" panose="020B0604030504040204" pitchFamily="34" charset="0"/>
              </a:rPr>
              <a:t>A FRIEND OF JESUS </a:t>
            </a:r>
          </a:p>
          <a:p>
            <a:pPr fontAlgn="base">
              <a:lnSpc>
                <a:spcPct val="100000"/>
              </a:lnSpc>
              <a:spcBef>
                <a:spcPct val="0"/>
              </a:spcBef>
              <a:spcAft>
                <a:spcPct val="0"/>
              </a:spcAft>
              <a:buFontTx/>
              <a:buNone/>
            </a:pPr>
            <a:endParaRPr lang="en-US" altLang="en-US" sz="2400" b="1" u="sng">
              <a:solidFill>
                <a:srgbClr val="00FF99"/>
              </a:solidFill>
              <a:latin typeface="Tahoma" panose="020B0604030504040204" pitchFamily="34" charset="0"/>
            </a:endParaRP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John 15:15   I no longer call you servants, because a servant does not know his master's business. Instead, I have called you friends,</a:t>
            </a: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97641" name="Text Box 11"/>
          <p:cNvSpPr txBox="1">
            <a:spLocks noChangeArrowheads="1"/>
          </p:cNvSpPr>
          <p:nvPr/>
        </p:nvSpPr>
        <p:spPr bwMode="auto">
          <a:xfrm>
            <a:off x="2667000" y="1447800"/>
            <a:ext cx="274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a:solidFill>
                  <a:srgbClr val="FFFF00"/>
                </a:solidFill>
                <a:latin typeface="Tahoma" panose="020B0604030504040204" pitchFamily="34" charset="0"/>
              </a:rPr>
              <a:t>I AM</a:t>
            </a:r>
          </a:p>
        </p:txBody>
      </p:sp>
    </p:spTree>
    <p:extLst>
      <p:ext uri="{BB962C8B-B14F-4D97-AF65-F5344CB8AC3E}">
        <p14:creationId xmlns:p14="http://schemas.microsoft.com/office/powerpoint/2010/main" val="11976777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1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1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2"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767676"/>
            </a:gs>
            <a:gs pos="50000">
              <a:schemeClr val="bg1"/>
            </a:gs>
            <a:gs pos="100000">
              <a:srgbClr val="767676"/>
            </a:gs>
          </a:gsLst>
          <a:lin ang="5400000" scaled="1"/>
        </a:gradFill>
        <a:effectLst/>
      </p:bgPr>
    </p:bg>
    <p:spTree>
      <p:nvGrpSpPr>
        <p:cNvPr id="1" name=""/>
        <p:cNvGrpSpPr/>
        <p:nvPr/>
      </p:nvGrpSpPr>
      <p:grpSpPr>
        <a:xfrm>
          <a:off x="0" y="0"/>
          <a:ext cx="0" cy="0"/>
          <a:chOff x="0" y="0"/>
          <a:chExt cx="0" cy="0"/>
        </a:xfrm>
      </p:grpSpPr>
      <p:sp>
        <p:nvSpPr>
          <p:cNvPr id="180226"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80227"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80228"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80229"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180230"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Text Box 8"/>
          <p:cNvSpPr txBox="1">
            <a:spLocks noChangeArrowheads="1"/>
          </p:cNvSpPr>
          <p:nvPr/>
        </p:nvSpPr>
        <p:spPr bwMode="auto">
          <a:xfrm>
            <a:off x="2819400" y="838200"/>
            <a:ext cx="6705600" cy="366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sz="3600" b="1">
                <a:solidFill>
                  <a:srgbClr val="FFC46D"/>
                </a:solidFill>
                <a:latin typeface="Tahoma" panose="020B0604030504040204" pitchFamily="34" charset="0"/>
              </a:rPr>
              <a:t>THE EXPRESSION “I AM” IS FOUND 1036 TIMES IN SCRIPTURE</a:t>
            </a:r>
          </a:p>
          <a:p>
            <a:pPr algn="ctr" fontAlgn="base">
              <a:lnSpc>
                <a:spcPct val="100000"/>
              </a:lnSpc>
              <a:spcBef>
                <a:spcPct val="50000"/>
              </a:spcBef>
              <a:spcAft>
                <a:spcPct val="0"/>
              </a:spcAft>
              <a:buFontTx/>
              <a:buNone/>
            </a:pPr>
            <a:r>
              <a:rPr lang="en-US" altLang="en-US" sz="3600" b="1">
                <a:solidFill>
                  <a:srgbClr val="FFC46D"/>
                </a:solidFill>
                <a:latin typeface="Tahoma" panose="020B0604030504040204" pitchFamily="34" charset="0"/>
              </a:rPr>
              <a:t>MOST OF THE “I AM” STATEMENTS ARE MADE BY GOD</a:t>
            </a:r>
          </a:p>
        </p:txBody>
      </p:sp>
    </p:spTree>
    <p:extLst>
      <p:ext uri="{BB962C8B-B14F-4D97-AF65-F5344CB8AC3E}">
        <p14:creationId xmlns:p14="http://schemas.microsoft.com/office/powerpoint/2010/main" val="6615085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FFC46D"/>
        </a:solidFill>
        <a:effectLst/>
      </p:bgPr>
    </p:bg>
    <p:spTree>
      <p:nvGrpSpPr>
        <p:cNvPr id="1" name=""/>
        <p:cNvGrpSpPr/>
        <p:nvPr/>
      </p:nvGrpSpPr>
      <p:grpSpPr>
        <a:xfrm>
          <a:off x="0" y="0"/>
          <a:ext cx="0" cy="0"/>
          <a:chOff x="0" y="0"/>
          <a:chExt cx="0" cy="0"/>
        </a:xfrm>
      </p:grpSpPr>
      <p:sp>
        <p:nvSpPr>
          <p:cNvPr id="198658"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98659"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98660"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98661"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198662"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268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8663" name="Text Box 7"/>
          <p:cNvSpPr txBox="1">
            <a:spLocks noChangeArrowheads="1"/>
          </p:cNvSpPr>
          <p:nvPr/>
        </p:nvSpPr>
        <p:spPr bwMode="auto">
          <a:xfrm>
            <a:off x="2362200" y="533400"/>
            <a:ext cx="75438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sz="2400" b="1">
                <a:solidFill>
                  <a:srgbClr val="FFC46D"/>
                </a:solidFill>
                <a:latin typeface="Tahoma" panose="020B0604030504040204" pitchFamily="34" charset="0"/>
              </a:rPr>
              <a:t>HOW DOES GOD WANT CHRISTIANS TO SEE THEMSELVES?</a:t>
            </a:r>
          </a:p>
        </p:txBody>
      </p:sp>
      <p:sp>
        <p:nvSpPr>
          <p:cNvPr id="22536" name="Text Box 8"/>
          <p:cNvSpPr txBox="1">
            <a:spLocks noChangeArrowheads="1"/>
          </p:cNvSpPr>
          <p:nvPr/>
        </p:nvSpPr>
        <p:spPr bwMode="auto">
          <a:xfrm>
            <a:off x="2590800" y="2057400"/>
            <a:ext cx="7467600" cy="341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sz="2400" b="1" u="sng">
                <a:solidFill>
                  <a:srgbClr val="00FF99"/>
                </a:solidFill>
                <a:latin typeface="Tahoma" panose="020B0604030504040204" pitchFamily="34" charset="0"/>
              </a:rPr>
              <a:t>FREE FROM THE LAW OF SIN AND DEATH  </a:t>
            </a:r>
          </a:p>
          <a:p>
            <a:pPr fontAlgn="base">
              <a:lnSpc>
                <a:spcPct val="100000"/>
              </a:lnSpc>
              <a:spcBef>
                <a:spcPct val="0"/>
              </a:spcBef>
              <a:spcAft>
                <a:spcPct val="0"/>
              </a:spcAft>
              <a:buFontTx/>
              <a:buNone/>
            </a:pPr>
            <a:endParaRPr lang="en-US" altLang="en-US" sz="2400" b="1" u="sng">
              <a:solidFill>
                <a:srgbClr val="00FF99"/>
              </a:solidFill>
              <a:latin typeface="Tahoma" panose="020B0604030504040204" pitchFamily="34" charset="0"/>
            </a:endParaRP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Rom 8:2-3  because through Christ Jesus the law of the Spirit of life set me free from the law of sin and death. </a:t>
            </a: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Gal 5:1 It is for freedom that Christ has set us free.</a:t>
            </a: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98665" name="Text Box 9"/>
          <p:cNvSpPr txBox="1">
            <a:spLocks noChangeArrowheads="1"/>
          </p:cNvSpPr>
          <p:nvPr/>
        </p:nvSpPr>
        <p:spPr bwMode="auto">
          <a:xfrm>
            <a:off x="2667000" y="1447800"/>
            <a:ext cx="274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a:solidFill>
                  <a:srgbClr val="FFFF00"/>
                </a:solidFill>
                <a:latin typeface="Tahoma" panose="020B0604030504040204" pitchFamily="34" charset="0"/>
              </a:rPr>
              <a:t>I AM</a:t>
            </a:r>
          </a:p>
        </p:txBody>
      </p:sp>
    </p:spTree>
    <p:extLst>
      <p:ext uri="{BB962C8B-B14F-4D97-AF65-F5344CB8AC3E}">
        <p14:creationId xmlns:p14="http://schemas.microsoft.com/office/powerpoint/2010/main" val="6561305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6"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FFC46D"/>
        </a:solidFill>
        <a:effectLst/>
      </p:bgPr>
    </p:bg>
    <p:spTree>
      <p:nvGrpSpPr>
        <p:cNvPr id="1" name=""/>
        <p:cNvGrpSpPr/>
        <p:nvPr/>
      </p:nvGrpSpPr>
      <p:grpSpPr>
        <a:xfrm>
          <a:off x="0" y="0"/>
          <a:ext cx="0" cy="0"/>
          <a:chOff x="0" y="0"/>
          <a:chExt cx="0" cy="0"/>
        </a:xfrm>
      </p:grpSpPr>
      <p:sp>
        <p:nvSpPr>
          <p:cNvPr id="199682"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99683"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99684"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99685"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199686"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9687" name="Text Box 7"/>
          <p:cNvSpPr txBox="1">
            <a:spLocks noChangeArrowheads="1"/>
          </p:cNvSpPr>
          <p:nvPr/>
        </p:nvSpPr>
        <p:spPr bwMode="auto">
          <a:xfrm>
            <a:off x="2362200" y="533400"/>
            <a:ext cx="75438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sz="2400" b="1">
                <a:solidFill>
                  <a:srgbClr val="FFC46D"/>
                </a:solidFill>
                <a:latin typeface="Tahoma" panose="020B0604030504040204" pitchFamily="34" charset="0"/>
              </a:rPr>
              <a:t>HOW DOES GOD WANT CHRISTIANS TO SEE THEMSELVES?</a:t>
            </a:r>
          </a:p>
        </p:txBody>
      </p:sp>
      <p:sp>
        <p:nvSpPr>
          <p:cNvPr id="23560" name="Text Box 8"/>
          <p:cNvSpPr txBox="1">
            <a:spLocks noChangeArrowheads="1"/>
          </p:cNvSpPr>
          <p:nvPr/>
        </p:nvSpPr>
        <p:spPr bwMode="auto">
          <a:xfrm>
            <a:off x="2590800" y="2057400"/>
            <a:ext cx="7467600" cy="341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sz="2400" b="1" u="sng">
                <a:solidFill>
                  <a:srgbClr val="00FF99"/>
                </a:solidFill>
                <a:latin typeface="Tahoma" panose="020B0604030504040204" pitchFamily="34" charset="0"/>
              </a:rPr>
              <a:t>AN HEIR WITH CHRIST</a:t>
            </a:r>
            <a:r>
              <a:rPr lang="en-US" altLang="en-US" sz="2400" b="1">
                <a:solidFill>
                  <a:srgbClr val="00FF99"/>
                </a:solidFill>
                <a:latin typeface="Tahoma" panose="020B0604030504040204" pitchFamily="34" charset="0"/>
              </a:rPr>
              <a:t> </a:t>
            </a:r>
          </a:p>
          <a:p>
            <a:pPr fontAlgn="base">
              <a:lnSpc>
                <a:spcPct val="100000"/>
              </a:lnSpc>
              <a:spcBef>
                <a:spcPct val="0"/>
              </a:spcBef>
              <a:spcAft>
                <a:spcPct val="0"/>
              </a:spcAft>
              <a:buFontTx/>
              <a:buNone/>
            </a:pPr>
            <a:endParaRPr lang="en-US" altLang="en-US" sz="2400" b="1">
              <a:solidFill>
                <a:srgbClr val="00FF99"/>
              </a:solidFill>
              <a:latin typeface="Tahoma" panose="020B0604030504040204" pitchFamily="34" charset="0"/>
            </a:endParaRP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Rom 8:17 Now if we are children, then we are heirs — heirs of God and co-heirs with Christ</a:t>
            </a: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Gal 4:7 So you are no longer a slave, but a son; and since you are a son, God has made you also an heir. </a:t>
            </a: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99689" name="Text Box 9"/>
          <p:cNvSpPr txBox="1">
            <a:spLocks noChangeArrowheads="1"/>
          </p:cNvSpPr>
          <p:nvPr/>
        </p:nvSpPr>
        <p:spPr bwMode="auto">
          <a:xfrm>
            <a:off x="2667000" y="1447800"/>
            <a:ext cx="274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a:solidFill>
                  <a:srgbClr val="FFFF00"/>
                </a:solidFill>
                <a:latin typeface="Tahoma" panose="020B0604030504040204" pitchFamily="34" charset="0"/>
              </a:rPr>
              <a:t>I AM</a:t>
            </a:r>
          </a:p>
        </p:txBody>
      </p:sp>
    </p:spTree>
    <p:extLst>
      <p:ext uri="{BB962C8B-B14F-4D97-AF65-F5344CB8AC3E}">
        <p14:creationId xmlns:p14="http://schemas.microsoft.com/office/powerpoint/2010/main" val="40041411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6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60">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6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0"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FFC46D"/>
        </a:solidFill>
        <a:effectLst/>
      </p:bgPr>
    </p:bg>
    <p:spTree>
      <p:nvGrpSpPr>
        <p:cNvPr id="1" name=""/>
        <p:cNvGrpSpPr/>
        <p:nvPr/>
      </p:nvGrpSpPr>
      <p:grpSpPr>
        <a:xfrm>
          <a:off x="0" y="0"/>
          <a:ext cx="0" cy="0"/>
          <a:chOff x="0" y="0"/>
          <a:chExt cx="0" cy="0"/>
        </a:xfrm>
      </p:grpSpPr>
      <p:sp>
        <p:nvSpPr>
          <p:cNvPr id="200706"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0707"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0708"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0709"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200710"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0711" name="Text Box 7"/>
          <p:cNvSpPr txBox="1">
            <a:spLocks noChangeArrowheads="1"/>
          </p:cNvSpPr>
          <p:nvPr/>
        </p:nvSpPr>
        <p:spPr bwMode="auto">
          <a:xfrm>
            <a:off x="2362200" y="533400"/>
            <a:ext cx="75438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sz="2400" b="1">
                <a:solidFill>
                  <a:srgbClr val="FFC46D"/>
                </a:solidFill>
                <a:latin typeface="Tahoma" panose="020B0604030504040204" pitchFamily="34" charset="0"/>
              </a:rPr>
              <a:t>HOW DOES GOD WANT CHRISTIANS TO SEE THEMSELVES?</a:t>
            </a:r>
          </a:p>
        </p:txBody>
      </p:sp>
      <p:sp>
        <p:nvSpPr>
          <p:cNvPr id="24584" name="Text Box 8"/>
          <p:cNvSpPr txBox="1">
            <a:spLocks noChangeArrowheads="1"/>
          </p:cNvSpPr>
          <p:nvPr/>
        </p:nvSpPr>
        <p:spPr bwMode="auto">
          <a:xfrm>
            <a:off x="2590800" y="2057400"/>
            <a:ext cx="7467600"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sz="2400" b="1" u="sng">
                <a:solidFill>
                  <a:srgbClr val="00FF99"/>
                </a:solidFill>
                <a:latin typeface="Tahoma" panose="020B0604030504040204" pitchFamily="34" charset="0"/>
              </a:rPr>
              <a:t>A TEMPLE OF THE HOLY SPIRIT</a:t>
            </a:r>
            <a:r>
              <a:rPr lang="en-US" altLang="en-US" sz="2400" b="1">
                <a:solidFill>
                  <a:prstClr val="white"/>
                </a:solidFill>
                <a:latin typeface="Tahoma" panose="020B0604030504040204" pitchFamily="34" charset="0"/>
              </a:rPr>
              <a:t> </a:t>
            </a: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1 Cor 3:16-17 Don't you know that you yourselves are God's temple and that God's Spirit lives in you? </a:t>
            </a: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1 Cor 6:19 Do you not know that your body is a temple of the Holy Spirit, who is in you, whom you have received from God? </a:t>
            </a: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0713" name="Text Box 9"/>
          <p:cNvSpPr txBox="1">
            <a:spLocks noChangeArrowheads="1"/>
          </p:cNvSpPr>
          <p:nvPr/>
        </p:nvSpPr>
        <p:spPr bwMode="auto">
          <a:xfrm>
            <a:off x="2667000" y="1447800"/>
            <a:ext cx="274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a:solidFill>
                  <a:srgbClr val="FFFF00"/>
                </a:solidFill>
                <a:latin typeface="Tahoma" panose="020B0604030504040204" pitchFamily="34" charset="0"/>
              </a:rPr>
              <a:t>I AM</a:t>
            </a:r>
          </a:p>
        </p:txBody>
      </p:sp>
    </p:spTree>
    <p:extLst>
      <p:ext uri="{BB962C8B-B14F-4D97-AF65-F5344CB8AC3E}">
        <p14:creationId xmlns:p14="http://schemas.microsoft.com/office/powerpoint/2010/main" val="13536975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84">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8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4"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FFC46D"/>
        </a:solidFill>
        <a:effectLst/>
      </p:bgPr>
    </p:bg>
    <p:spTree>
      <p:nvGrpSpPr>
        <p:cNvPr id="1" name=""/>
        <p:cNvGrpSpPr/>
        <p:nvPr/>
      </p:nvGrpSpPr>
      <p:grpSpPr>
        <a:xfrm>
          <a:off x="0" y="0"/>
          <a:ext cx="0" cy="0"/>
          <a:chOff x="0" y="0"/>
          <a:chExt cx="0" cy="0"/>
        </a:xfrm>
      </p:grpSpPr>
      <p:sp>
        <p:nvSpPr>
          <p:cNvPr id="201730"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1731"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1732"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1733"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201734"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268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1735" name="Text Box 7"/>
          <p:cNvSpPr txBox="1">
            <a:spLocks noChangeArrowheads="1"/>
          </p:cNvSpPr>
          <p:nvPr/>
        </p:nvSpPr>
        <p:spPr bwMode="auto">
          <a:xfrm>
            <a:off x="2362200" y="533400"/>
            <a:ext cx="75438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sz="2400" b="1">
                <a:solidFill>
                  <a:srgbClr val="FFC46D"/>
                </a:solidFill>
                <a:latin typeface="Tahoma" panose="020B0604030504040204" pitchFamily="34" charset="0"/>
              </a:rPr>
              <a:t>HOW DOES GOD WANT CHRISTIANS TO SEE THEMSELVES?</a:t>
            </a:r>
          </a:p>
        </p:txBody>
      </p:sp>
      <p:sp>
        <p:nvSpPr>
          <p:cNvPr id="25608" name="Text Box 8"/>
          <p:cNvSpPr txBox="1">
            <a:spLocks noChangeArrowheads="1"/>
          </p:cNvSpPr>
          <p:nvPr/>
        </p:nvSpPr>
        <p:spPr bwMode="auto">
          <a:xfrm>
            <a:off x="2590800" y="2057400"/>
            <a:ext cx="7467600" cy="267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sz="2400" b="1" u="sng">
                <a:solidFill>
                  <a:srgbClr val="00FF99"/>
                </a:solidFill>
                <a:latin typeface="Tahoma" panose="020B0604030504040204" pitchFamily="34" charset="0"/>
              </a:rPr>
              <a:t>A NEW CREATURE IN CHRIST</a:t>
            </a:r>
            <a:r>
              <a:rPr lang="en-US" altLang="en-US" sz="2400" b="1">
                <a:solidFill>
                  <a:srgbClr val="00FF99"/>
                </a:solidFill>
                <a:latin typeface="Tahoma" panose="020B0604030504040204" pitchFamily="34" charset="0"/>
              </a:rPr>
              <a:t>  </a:t>
            </a:r>
          </a:p>
          <a:p>
            <a:pPr fontAlgn="base">
              <a:lnSpc>
                <a:spcPct val="100000"/>
              </a:lnSpc>
              <a:spcBef>
                <a:spcPct val="0"/>
              </a:spcBef>
              <a:spcAft>
                <a:spcPct val="0"/>
              </a:spcAft>
              <a:buFontTx/>
              <a:buNone/>
            </a:pPr>
            <a:endParaRPr lang="en-US" altLang="en-US" sz="2400" b="1">
              <a:solidFill>
                <a:srgbClr val="00FF99"/>
              </a:solidFill>
              <a:latin typeface="Tahoma" panose="020B0604030504040204" pitchFamily="34" charset="0"/>
            </a:endParaRP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2 Cor 5:17-18 Therefore, if anyone is in Christ, he is a new creation; the old has gone, the new has come! </a:t>
            </a: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1737" name="Text Box 9"/>
          <p:cNvSpPr txBox="1">
            <a:spLocks noChangeArrowheads="1"/>
          </p:cNvSpPr>
          <p:nvPr/>
        </p:nvSpPr>
        <p:spPr bwMode="auto">
          <a:xfrm>
            <a:off x="2667000" y="1447800"/>
            <a:ext cx="274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a:solidFill>
                  <a:srgbClr val="FFFF00"/>
                </a:solidFill>
                <a:latin typeface="Tahoma" panose="020B0604030504040204" pitchFamily="34" charset="0"/>
              </a:rPr>
              <a:t>I AM</a:t>
            </a:r>
          </a:p>
        </p:txBody>
      </p:sp>
    </p:spTree>
    <p:extLst>
      <p:ext uri="{BB962C8B-B14F-4D97-AF65-F5344CB8AC3E}">
        <p14:creationId xmlns:p14="http://schemas.microsoft.com/office/powerpoint/2010/main" val="9282048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8"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FFC46D"/>
        </a:solidFill>
        <a:effectLst/>
      </p:bgPr>
    </p:bg>
    <p:spTree>
      <p:nvGrpSpPr>
        <p:cNvPr id="1" name=""/>
        <p:cNvGrpSpPr/>
        <p:nvPr/>
      </p:nvGrpSpPr>
      <p:grpSpPr>
        <a:xfrm>
          <a:off x="0" y="0"/>
          <a:ext cx="0" cy="0"/>
          <a:chOff x="0" y="0"/>
          <a:chExt cx="0" cy="0"/>
        </a:xfrm>
      </p:grpSpPr>
      <p:sp>
        <p:nvSpPr>
          <p:cNvPr id="202754"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2755"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2756"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2757"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202758"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2759" name="Text Box 7"/>
          <p:cNvSpPr txBox="1">
            <a:spLocks noChangeArrowheads="1"/>
          </p:cNvSpPr>
          <p:nvPr/>
        </p:nvSpPr>
        <p:spPr bwMode="auto">
          <a:xfrm>
            <a:off x="2362200" y="533400"/>
            <a:ext cx="75438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sz="2400" b="1">
                <a:solidFill>
                  <a:srgbClr val="FFC46D"/>
                </a:solidFill>
                <a:latin typeface="Tahoma" panose="020B0604030504040204" pitchFamily="34" charset="0"/>
              </a:rPr>
              <a:t>HOW DOES GOD WANT CHRISTIANS TO SEE THEMSELVES?</a:t>
            </a:r>
          </a:p>
        </p:txBody>
      </p:sp>
      <p:sp>
        <p:nvSpPr>
          <p:cNvPr id="26632" name="Text Box 8"/>
          <p:cNvSpPr txBox="1">
            <a:spLocks noChangeArrowheads="1"/>
          </p:cNvSpPr>
          <p:nvPr/>
        </p:nvSpPr>
        <p:spPr bwMode="auto">
          <a:xfrm>
            <a:off x="2590800" y="2057400"/>
            <a:ext cx="7467600" cy="267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sz="2400" b="1" u="sng">
                <a:solidFill>
                  <a:srgbClr val="00FF99"/>
                </a:solidFill>
                <a:latin typeface="Tahoma" panose="020B0604030504040204" pitchFamily="34" charset="0"/>
              </a:rPr>
              <a:t>BLESSED WITH EVERY SPIRITUAL BLESSING</a:t>
            </a:r>
            <a:endParaRPr lang="en-US" altLang="en-US" sz="2400" b="1">
              <a:solidFill>
                <a:srgbClr val="00FF99"/>
              </a:solidFill>
              <a:latin typeface="Tahoma" panose="020B0604030504040204" pitchFamily="34" charset="0"/>
            </a:endParaRP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2 Cor 5:17-18 Therefore, if anyone is in Christ, he is a new creation; the old has gone, the new has come! </a:t>
            </a: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2761" name="Text Box 9"/>
          <p:cNvSpPr txBox="1">
            <a:spLocks noChangeArrowheads="1"/>
          </p:cNvSpPr>
          <p:nvPr/>
        </p:nvSpPr>
        <p:spPr bwMode="auto">
          <a:xfrm>
            <a:off x="2667000" y="1447800"/>
            <a:ext cx="274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a:solidFill>
                  <a:srgbClr val="FFFF00"/>
                </a:solidFill>
                <a:latin typeface="Tahoma" panose="020B0604030504040204" pitchFamily="34" charset="0"/>
              </a:rPr>
              <a:t>I AM</a:t>
            </a:r>
          </a:p>
        </p:txBody>
      </p:sp>
      <p:sp>
        <p:nvSpPr>
          <p:cNvPr id="2" name="TextBox 1"/>
          <p:cNvSpPr txBox="1">
            <a:spLocks noChangeArrowheads="1"/>
          </p:cNvSpPr>
          <p:nvPr/>
        </p:nvSpPr>
        <p:spPr bwMode="auto">
          <a:xfrm>
            <a:off x="2590800" y="4291013"/>
            <a:ext cx="80010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0" fontAlgn="base" hangingPunct="0">
              <a:lnSpc>
                <a:spcPct val="100000"/>
              </a:lnSpc>
              <a:spcBef>
                <a:spcPct val="0"/>
              </a:spcBef>
              <a:spcAft>
                <a:spcPct val="0"/>
              </a:spcAft>
              <a:buFontTx/>
              <a:buNone/>
            </a:pPr>
            <a:r>
              <a:rPr lang="en-US" altLang="en-US" sz="2400" b="1">
                <a:solidFill>
                  <a:prstClr val="white"/>
                </a:solidFill>
                <a:latin typeface="Tahoma" panose="020B0604030504040204" pitchFamily="34" charset="0"/>
              </a:rPr>
              <a:t>Eph 1:3  Praise be to the God and Father of our Lord Jesus Christ, who has blessed us in the heavenly realms with every spiritual blessing in Christ.</a:t>
            </a:r>
          </a:p>
        </p:txBody>
      </p:sp>
    </p:spTree>
    <p:extLst>
      <p:ext uri="{BB962C8B-B14F-4D97-AF65-F5344CB8AC3E}">
        <p14:creationId xmlns:p14="http://schemas.microsoft.com/office/powerpoint/2010/main" val="3553605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3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3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2" grpId="0" build="p"/>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FFC46D"/>
        </a:solidFill>
        <a:effectLst/>
      </p:bgPr>
    </p:bg>
    <p:spTree>
      <p:nvGrpSpPr>
        <p:cNvPr id="1" name=""/>
        <p:cNvGrpSpPr/>
        <p:nvPr/>
      </p:nvGrpSpPr>
      <p:grpSpPr>
        <a:xfrm>
          <a:off x="0" y="0"/>
          <a:ext cx="0" cy="0"/>
          <a:chOff x="0" y="0"/>
          <a:chExt cx="0" cy="0"/>
        </a:xfrm>
      </p:grpSpPr>
      <p:sp>
        <p:nvSpPr>
          <p:cNvPr id="203778"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3779"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3780"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3781"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203782"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3783" name="Text Box 7"/>
          <p:cNvSpPr txBox="1">
            <a:spLocks noChangeArrowheads="1"/>
          </p:cNvSpPr>
          <p:nvPr/>
        </p:nvSpPr>
        <p:spPr bwMode="auto">
          <a:xfrm>
            <a:off x="2362200" y="533400"/>
            <a:ext cx="75438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sz="2400" b="1">
                <a:solidFill>
                  <a:srgbClr val="FFC46D"/>
                </a:solidFill>
                <a:latin typeface="Tahoma" panose="020B0604030504040204" pitchFamily="34" charset="0"/>
              </a:rPr>
              <a:t>HOW DOES GOD WANT CHRISTIANS TO SEE THEMSELVES?</a:t>
            </a:r>
          </a:p>
        </p:txBody>
      </p:sp>
      <p:sp>
        <p:nvSpPr>
          <p:cNvPr id="203784" name="Text Box 8"/>
          <p:cNvSpPr txBox="1">
            <a:spLocks noChangeArrowheads="1"/>
          </p:cNvSpPr>
          <p:nvPr/>
        </p:nvSpPr>
        <p:spPr bwMode="auto">
          <a:xfrm>
            <a:off x="2590800" y="2057400"/>
            <a:ext cx="7467600"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sz="2400" b="1" u="sng">
                <a:solidFill>
                  <a:srgbClr val="00FF99"/>
                </a:solidFill>
                <a:latin typeface="Tahoma" panose="020B0604030504040204" pitchFamily="34" charset="0"/>
              </a:rPr>
              <a:t>BLESSED WITH EVERY SPIRITUAL BLESSING</a:t>
            </a:r>
            <a:endParaRPr lang="en-US" altLang="en-US" sz="2400" b="1">
              <a:solidFill>
                <a:srgbClr val="00FF99"/>
              </a:solidFill>
              <a:latin typeface="Tahoma" panose="020B0604030504040204" pitchFamily="34" charset="0"/>
            </a:endParaRP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3785" name="Text Box 9"/>
          <p:cNvSpPr txBox="1">
            <a:spLocks noChangeArrowheads="1"/>
          </p:cNvSpPr>
          <p:nvPr/>
        </p:nvSpPr>
        <p:spPr bwMode="auto">
          <a:xfrm>
            <a:off x="2667000" y="1447800"/>
            <a:ext cx="274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a:solidFill>
                  <a:srgbClr val="FFFF00"/>
                </a:solidFill>
                <a:latin typeface="Tahoma" panose="020B0604030504040204" pitchFamily="34" charset="0"/>
              </a:rPr>
              <a:t>I AM</a:t>
            </a:r>
          </a:p>
        </p:txBody>
      </p:sp>
      <p:sp>
        <p:nvSpPr>
          <p:cNvPr id="203786" name="TextBox 1"/>
          <p:cNvSpPr txBox="1">
            <a:spLocks noChangeArrowheads="1"/>
          </p:cNvSpPr>
          <p:nvPr/>
        </p:nvSpPr>
        <p:spPr bwMode="auto">
          <a:xfrm>
            <a:off x="2324100" y="2720975"/>
            <a:ext cx="8001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0" fontAlgn="base" hangingPunct="0">
              <a:lnSpc>
                <a:spcPct val="100000"/>
              </a:lnSpc>
              <a:spcBef>
                <a:spcPct val="0"/>
              </a:spcBef>
              <a:spcAft>
                <a:spcPct val="0"/>
              </a:spcAft>
              <a:buFontTx/>
              <a:buNone/>
            </a:pPr>
            <a:r>
              <a:rPr lang="en-US" altLang="en-US" sz="2400" b="1">
                <a:solidFill>
                  <a:prstClr val="white"/>
                </a:solidFill>
                <a:latin typeface="Tahoma" panose="020B0604030504040204" pitchFamily="34" charset="0"/>
              </a:rPr>
              <a:t>Eph 1:3  Praise be to the God and Father of our Lord Jesus Christ, who has blessed us in the heavenly realms with every spiritual blessing in Christ.</a:t>
            </a:r>
          </a:p>
        </p:txBody>
      </p:sp>
      <p:sp>
        <p:nvSpPr>
          <p:cNvPr id="3" name="TextBox 2"/>
          <p:cNvSpPr txBox="1">
            <a:spLocks noChangeArrowheads="1"/>
          </p:cNvSpPr>
          <p:nvPr/>
        </p:nvSpPr>
        <p:spPr bwMode="auto">
          <a:xfrm>
            <a:off x="1219200" y="4319588"/>
            <a:ext cx="56388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0" fontAlgn="base" hangingPunct="0">
              <a:lnSpc>
                <a:spcPct val="100000"/>
              </a:lnSpc>
              <a:spcBef>
                <a:spcPct val="0"/>
              </a:spcBef>
              <a:spcAft>
                <a:spcPct val="0"/>
              </a:spcAft>
              <a:buFontTx/>
              <a:buNone/>
            </a:pPr>
            <a:r>
              <a:rPr lang="en-US" altLang="en-US" b="1">
                <a:solidFill>
                  <a:srgbClr val="FFFF00"/>
                </a:solidFill>
                <a:latin typeface="Tahoma" panose="020B0604030504040204" pitchFamily="34" charset="0"/>
              </a:rPr>
              <a:t>CHOSEN</a:t>
            </a:r>
          </a:p>
          <a:p>
            <a:pPr eaLnBrk="0" fontAlgn="base" hangingPunct="0">
              <a:lnSpc>
                <a:spcPct val="100000"/>
              </a:lnSpc>
              <a:spcBef>
                <a:spcPct val="0"/>
              </a:spcBef>
              <a:spcAft>
                <a:spcPct val="0"/>
              </a:spcAft>
              <a:buFontTx/>
              <a:buNone/>
            </a:pPr>
            <a:r>
              <a:rPr lang="en-US" altLang="en-US" b="1">
                <a:solidFill>
                  <a:srgbClr val="FFFF00"/>
                </a:solidFill>
                <a:latin typeface="Tahoma" panose="020B0604030504040204" pitchFamily="34" charset="0"/>
              </a:rPr>
              <a:t>ADOPTED</a:t>
            </a:r>
          </a:p>
          <a:p>
            <a:pPr eaLnBrk="0" fontAlgn="base" hangingPunct="0">
              <a:lnSpc>
                <a:spcPct val="100000"/>
              </a:lnSpc>
              <a:spcBef>
                <a:spcPct val="0"/>
              </a:spcBef>
              <a:spcAft>
                <a:spcPct val="0"/>
              </a:spcAft>
              <a:buFontTx/>
              <a:buNone/>
            </a:pPr>
            <a:r>
              <a:rPr lang="en-US" altLang="en-US" b="1">
                <a:solidFill>
                  <a:srgbClr val="FFFF00"/>
                </a:solidFill>
                <a:latin typeface="Tahoma" panose="020B0604030504040204" pitchFamily="34" charset="0"/>
              </a:rPr>
              <a:t>GIVEN GRACE</a:t>
            </a:r>
          </a:p>
          <a:p>
            <a:pPr eaLnBrk="0" fontAlgn="base" hangingPunct="0">
              <a:lnSpc>
                <a:spcPct val="100000"/>
              </a:lnSpc>
              <a:spcBef>
                <a:spcPct val="0"/>
              </a:spcBef>
              <a:spcAft>
                <a:spcPct val="0"/>
              </a:spcAft>
              <a:buFontTx/>
              <a:buNone/>
            </a:pPr>
            <a:endParaRPr lang="en-US" altLang="en-US" b="1">
              <a:solidFill>
                <a:srgbClr val="FFFF00"/>
              </a:solidFill>
              <a:latin typeface="Tahoma" panose="020B0604030504040204" pitchFamily="34" charset="0"/>
            </a:endParaRPr>
          </a:p>
        </p:txBody>
      </p:sp>
      <p:sp>
        <p:nvSpPr>
          <p:cNvPr id="4" name="TextBox 3"/>
          <p:cNvSpPr txBox="1">
            <a:spLocks noChangeArrowheads="1"/>
          </p:cNvSpPr>
          <p:nvPr/>
        </p:nvSpPr>
        <p:spPr bwMode="auto">
          <a:xfrm>
            <a:off x="5105400" y="4448175"/>
            <a:ext cx="5562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0" fontAlgn="base" hangingPunct="0">
              <a:lnSpc>
                <a:spcPct val="100000"/>
              </a:lnSpc>
              <a:spcBef>
                <a:spcPct val="0"/>
              </a:spcBef>
              <a:spcAft>
                <a:spcPct val="0"/>
              </a:spcAft>
              <a:buFontTx/>
              <a:buNone/>
            </a:pPr>
            <a:r>
              <a:rPr lang="en-US" altLang="en-US" b="1">
                <a:solidFill>
                  <a:srgbClr val="FFFF00"/>
                </a:solidFill>
                <a:latin typeface="Tahoma" panose="020B0604030504040204" pitchFamily="34" charset="0"/>
              </a:rPr>
              <a:t>HAVE REDEMPTION</a:t>
            </a:r>
          </a:p>
          <a:p>
            <a:pPr eaLnBrk="0" fontAlgn="base" hangingPunct="0">
              <a:lnSpc>
                <a:spcPct val="100000"/>
              </a:lnSpc>
              <a:spcBef>
                <a:spcPct val="0"/>
              </a:spcBef>
              <a:spcAft>
                <a:spcPct val="0"/>
              </a:spcAft>
              <a:buFontTx/>
              <a:buNone/>
            </a:pPr>
            <a:r>
              <a:rPr lang="en-US" altLang="en-US" b="1">
                <a:solidFill>
                  <a:srgbClr val="FFFF00"/>
                </a:solidFill>
                <a:latin typeface="Tahoma" panose="020B0604030504040204" pitchFamily="34" charset="0"/>
              </a:rPr>
              <a:t>HAVE FORGIVENESS OF SINS</a:t>
            </a:r>
          </a:p>
        </p:txBody>
      </p:sp>
    </p:spTree>
    <p:extLst>
      <p:ext uri="{BB962C8B-B14F-4D97-AF65-F5344CB8AC3E}">
        <p14:creationId xmlns:p14="http://schemas.microsoft.com/office/powerpoint/2010/main" val="33750421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 calcmode="lin" valueType="num">
                                      <p:cBhvr additive="base">
                                        <p:cTn id="31"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FFC46D"/>
        </a:solidFill>
        <a:effectLst/>
      </p:bgPr>
    </p:bg>
    <p:spTree>
      <p:nvGrpSpPr>
        <p:cNvPr id="1" name=""/>
        <p:cNvGrpSpPr/>
        <p:nvPr/>
      </p:nvGrpSpPr>
      <p:grpSpPr>
        <a:xfrm>
          <a:off x="0" y="0"/>
          <a:ext cx="0" cy="0"/>
          <a:chOff x="0" y="0"/>
          <a:chExt cx="0" cy="0"/>
        </a:xfrm>
      </p:grpSpPr>
      <p:sp>
        <p:nvSpPr>
          <p:cNvPr id="204802"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4803"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4804"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4805"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204806"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07" name="Text Box 7"/>
          <p:cNvSpPr txBox="1">
            <a:spLocks noChangeArrowheads="1"/>
          </p:cNvSpPr>
          <p:nvPr/>
        </p:nvSpPr>
        <p:spPr bwMode="auto">
          <a:xfrm>
            <a:off x="2362200" y="533400"/>
            <a:ext cx="75438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sz="2400" b="1">
                <a:solidFill>
                  <a:srgbClr val="FFC46D"/>
                </a:solidFill>
                <a:latin typeface="Tahoma" panose="020B0604030504040204" pitchFamily="34" charset="0"/>
              </a:rPr>
              <a:t>HOW DOES GOD WANT CHRISTIANS TO SEE THEMSELVES?</a:t>
            </a:r>
          </a:p>
        </p:txBody>
      </p:sp>
      <p:sp>
        <p:nvSpPr>
          <p:cNvPr id="27656" name="Text Box 8"/>
          <p:cNvSpPr txBox="1">
            <a:spLocks noChangeArrowheads="1"/>
          </p:cNvSpPr>
          <p:nvPr/>
        </p:nvSpPr>
        <p:spPr bwMode="auto">
          <a:xfrm>
            <a:off x="2590800" y="2057400"/>
            <a:ext cx="7467600" cy="230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sz="2400" b="1" u="sng">
                <a:solidFill>
                  <a:srgbClr val="00FF99"/>
                </a:solidFill>
                <a:latin typeface="Tahoma" panose="020B0604030504040204" pitchFamily="34" charset="0"/>
              </a:rPr>
              <a:t>GOD’S WORKMANSHIP</a:t>
            </a:r>
            <a:endParaRPr lang="en-US" altLang="en-US" sz="2400" b="1">
              <a:solidFill>
                <a:srgbClr val="00FF99"/>
              </a:solidFill>
              <a:latin typeface="Tahoma" panose="020B0604030504040204" pitchFamily="34" charset="0"/>
            </a:endParaRP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Eph 2:10 For we are God's workmanship, created in Christ Jesus to do good works, which God prepared in advance for us to do. </a:t>
            </a: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4809" name="Text Box 9"/>
          <p:cNvSpPr txBox="1">
            <a:spLocks noChangeArrowheads="1"/>
          </p:cNvSpPr>
          <p:nvPr/>
        </p:nvSpPr>
        <p:spPr bwMode="auto">
          <a:xfrm>
            <a:off x="2667000" y="1447800"/>
            <a:ext cx="274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a:solidFill>
                  <a:srgbClr val="FFFF00"/>
                </a:solidFill>
                <a:latin typeface="Tahoma" panose="020B0604030504040204" pitchFamily="34" charset="0"/>
              </a:rPr>
              <a:t>I AM</a:t>
            </a:r>
          </a:p>
        </p:txBody>
      </p:sp>
    </p:spTree>
    <p:extLst>
      <p:ext uri="{BB962C8B-B14F-4D97-AF65-F5344CB8AC3E}">
        <p14:creationId xmlns:p14="http://schemas.microsoft.com/office/powerpoint/2010/main" val="40168330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6"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FFC46D"/>
        </a:solidFill>
        <a:effectLst/>
      </p:bgPr>
    </p:bg>
    <p:spTree>
      <p:nvGrpSpPr>
        <p:cNvPr id="1" name=""/>
        <p:cNvGrpSpPr/>
        <p:nvPr/>
      </p:nvGrpSpPr>
      <p:grpSpPr>
        <a:xfrm>
          <a:off x="0" y="0"/>
          <a:ext cx="0" cy="0"/>
          <a:chOff x="0" y="0"/>
          <a:chExt cx="0" cy="0"/>
        </a:xfrm>
      </p:grpSpPr>
      <p:sp>
        <p:nvSpPr>
          <p:cNvPr id="205826"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5827"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5828"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5829"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205830"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831" name="Text Box 7"/>
          <p:cNvSpPr txBox="1">
            <a:spLocks noChangeArrowheads="1"/>
          </p:cNvSpPr>
          <p:nvPr/>
        </p:nvSpPr>
        <p:spPr bwMode="auto">
          <a:xfrm>
            <a:off x="2362200" y="533400"/>
            <a:ext cx="75438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sz="2400" b="1">
                <a:solidFill>
                  <a:srgbClr val="FFC46D"/>
                </a:solidFill>
                <a:latin typeface="Tahoma" panose="020B0604030504040204" pitchFamily="34" charset="0"/>
              </a:rPr>
              <a:t>HOW DOES GOD WANT CHRISTIANS TO SEE THEMSELVES?</a:t>
            </a:r>
          </a:p>
        </p:txBody>
      </p:sp>
      <p:sp>
        <p:nvSpPr>
          <p:cNvPr id="28680" name="Text Box 8"/>
          <p:cNvSpPr txBox="1">
            <a:spLocks noChangeArrowheads="1"/>
          </p:cNvSpPr>
          <p:nvPr/>
        </p:nvSpPr>
        <p:spPr bwMode="auto">
          <a:xfrm>
            <a:off x="2590800" y="2057400"/>
            <a:ext cx="7467600" cy="304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sz="2400" b="1" u="sng">
                <a:solidFill>
                  <a:srgbClr val="00FF99"/>
                </a:solidFill>
                <a:latin typeface="Tahoma" panose="020B0604030504040204" pitchFamily="34" charset="0"/>
              </a:rPr>
              <a:t>I AM A MEMBER OF CHRIST’S BODY—PARTAKER OF HIS PROMISE</a:t>
            </a:r>
            <a:endParaRPr lang="en-US" altLang="en-US" sz="2400" b="1">
              <a:solidFill>
                <a:srgbClr val="00FF99"/>
              </a:solidFill>
              <a:latin typeface="Tahoma" panose="020B0604030504040204" pitchFamily="34" charset="0"/>
            </a:endParaRP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Eph 3:6 ...members together of one body, and sharers together in the promise in Christ Jesus. </a:t>
            </a: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Eph 5:30-31  for we are members of his body. </a:t>
            </a: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5833" name="Text Box 9"/>
          <p:cNvSpPr txBox="1">
            <a:spLocks noChangeArrowheads="1"/>
          </p:cNvSpPr>
          <p:nvPr/>
        </p:nvSpPr>
        <p:spPr bwMode="auto">
          <a:xfrm>
            <a:off x="2667000" y="1447800"/>
            <a:ext cx="274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a:solidFill>
                  <a:srgbClr val="FFFF00"/>
                </a:solidFill>
                <a:latin typeface="Tahoma" panose="020B0604030504040204" pitchFamily="34" charset="0"/>
              </a:rPr>
              <a:t>I AM</a:t>
            </a:r>
          </a:p>
        </p:txBody>
      </p:sp>
    </p:spTree>
    <p:extLst>
      <p:ext uri="{BB962C8B-B14F-4D97-AF65-F5344CB8AC3E}">
        <p14:creationId xmlns:p14="http://schemas.microsoft.com/office/powerpoint/2010/main" val="39659424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8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80">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8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0"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FFC46D"/>
        </a:solidFill>
        <a:effectLst/>
      </p:bgPr>
    </p:bg>
    <p:spTree>
      <p:nvGrpSpPr>
        <p:cNvPr id="1" name=""/>
        <p:cNvGrpSpPr/>
        <p:nvPr/>
      </p:nvGrpSpPr>
      <p:grpSpPr>
        <a:xfrm>
          <a:off x="0" y="0"/>
          <a:ext cx="0" cy="0"/>
          <a:chOff x="0" y="0"/>
          <a:chExt cx="0" cy="0"/>
        </a:xfrm>
      </p:grpSpPr>
      <p:sp>
        <p:nvSpPr>
          <p:cNvPr id="206850"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6851"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6852"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6853"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206854"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855" name="Text Box 7"/>
          <p:cNvSpPr txBox="1">
            <a:spLocks noChangeArrowheads="1"/>
          </p:cNvSpPr>
          <p:nvPr/>
        </p:nvSpPr>
        <p:spPr bwMode="auto">
          <a:xfrm>
            <a:off x="2362200" y="533400"/>
            <a:ext cx="75438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sz="2400" b="1">
                <a:solidFill>
                  <a:srgbClr val="FFC46D"/>
                </a:solidFill>
                <a:latin typeface="Tahoma" panose="020B0604030504040204" pitchFamily="34" charset="0"/>
              </a:rPr>
              <a:t>HOW DOES GOD WANT CHRISTIANS TO SEE THEMSELVES?</a:t>
            </a:r>
          </a:p>
        </p:txBody>
      </p:sp>
      <p:sp>
        <p:nvSpPr>
          <p:cNvPr id="29704" name="Text Box 8"/>
          <p:cNvSpPr txBox="1">
            <a:spLocks noChangeArrowheads="1"/>
          </p:cNvSpPr>
          <p:nvPr/>
        </p:nvSpPr>
        <p:spPr bwMode="auto">
          <a:xfrm>
            <a:off x="2590800" y="2057400"/>
            <a:ext cx="7467600" cy="193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sz="2400" b="1" u="sng">
                <a:solidFill>
                  <a:srgbClr val="00FF99"/>
                </a:solidFill>
                <a:latin typeface="Tahoma" panose="020B0604030504040204" pitchFamily="34" charset="0"/>
              </a:rPr>
              <a:t>A CITIZEN IN HEAVEN</a:t>
            </a:r>
            <a:endParaRPr lang="en-US" altLang="en-US" sz="2400" b="1">
              <a:solidFill>
                <a:prstClr val="white"/>
              </a:solidFill>
              <a:latin typeface="Tahoma" panose="020B0604030504040204" pitchFamily="34" charset="0"/>
            </a:endParaRP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Phil 3:20-21  But our citizenship is in heaven. And we eagerly await a Savior from there, the Lord Jesus Christ, </a:t>
            </a:r>
          </a:p>
        </p:txBody>
      </p:sp>
      <p:sp>
        <p:nvSpPr>
          <p:cNvPr id="206857" name="Text Box 9"/>
          <p:cNvSpPr txBox="1">
            <a:spLocks noChangeArrowheads="1"/>
          </p:cNvSpPr>
          <p:nvPr/>
        </p:nvSpPr>
        <p:spPr bwMode="auto">
          <a:xfrm>
            <a:off x="2667000" y="1447800"/>
            <a:ext cx="274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a:solidFill>
                  <a:srgbClr val="FFFF00"/>
                </a:solidFill>
                <a:latin typeface="Tahoma" panose="020B0604030504040204" pitchFamily="34" charset="0"/>
              </a:rPr>
              <a:t>I AM</a:t>
            </a:r>
          </a:p>
        </p:txBody>
      </p:sp>
    </p:spTree>
    <p:extLst>
      <p:ext uri="{BB962C8B-B14F-4D97-AF65-F5344CB8AC3E}">
        <p14:creationId xmlns:p14="http://schemas.microsoft.com/office/powerpoint/2010/main" val="17387018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70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70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4"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FFC46D"/>
        </a:solidFill>
        <a:effectLst/>
      </p:bgPr>
    </p:bg>
    <p:spTree>
      <p:nvGrpSpPr>
        <p:cNvPr id="1" name=""/>
        <p:cNvGrpSpPr/>
        <p:nvPr/>
      </p:nvGrpSpPr>
      <p:grpSpPr>
        <a:xfrm>
          <a:off x="0" y="0"/>
          <a:ext cx="0" cy="0"/>
          <a:chOff x="0" y="0"/>
          <a:chExt cx="0" cy="0"/>
        </a:xfrm>
      </p:grpSpPr>
      <p:sp>
        <p:nvSpPr>
          <p:cNvPr id="207874"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7875"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7876"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7877"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207878"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879" name="Text Box 7"/>
          <p:cNvSpPr txBox="1">
            <a:spLocks noChangeArrowheads="1"/>
          </p:cNvSpPr>
          <p:nvPr/>
        </p:nvSpPr>
        <p:spPr bwMode="auto">
          <a:xfrm>
            <a:off x="2362200" y="533400"/>
            <a:ext cx="75438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sz="2400" b="1">
                <a:solidFill>
                  <a:srgbClr val="FFC46D"/>
                </a:solidFill>
                <a:latin typeface="Tahoma" panose="020B0604030504040204" pitchFamily="34" charset="0"/>
              </a:rPr>
              <a:t>HOW DOES GOD WANT CHRISTIANS TO SEE THEMSELVES?</a:t>
            </a:r>
          </a:p>
        </p:txBody>
      </p:sp>
      <p:sp>
        <p:nvSpPr>
          <p:cNvPr id="30728" name="Text Box 8"/>
          <p:cNvSpPr txBox="1">
            <a:spLocks noChangeArrowheads="1"/>
          </p:cNvSpPr>
          <p:nvPr/>
        </p:nvSpPr>
        <p:spPr bwMode="auto">
          <a:xfrm>
            <a:off x="2590800" y="2057400"/>
            <a:ext cx="7467600" cy="193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sz="2400" b="1" u="sng">
                <a:solidFill>
                  <a:srgbClr val="00FF99"/>
                </a:solidFill>
                <a:latin typeface="Tahoma" panose="020B0604030504040204" pitchFamily="34" charset="0"/>
              </a:rPr>
              <a:t>COMPLETE IN CHRIST</a:t>
            </a:r>
            <a:endParaRPr lang="en-US" altLang="en-US" sz="2400" b="1">
              <a:solidFill>
                <a:prstClr val="white"/>
              </a:solidFill>
              <a:latin typeface="Tahoma" panose="020B0604030504040204" pitchFamily="34" charset="0"/>
            </a:endParaRP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Col 2:10    and you have been given fullness in Christ, who is the head over every power and authority. </a:t>
            </a:r>
          </a:p>
        </p:txBody>
      </p:sp>
      <p:sp>
        <p:nvSpPr>
          <p:cNvPr id="207881" name="Text Box 9"/>
          <p:cNvSpPr txBox="1">
            <a:spLocks noChangeArrowheads="1"/>
          </p:cNvSpPr>
          <p:nvPr/>
        </p:nvSpPr>
        <p:spPr bwMode="auto">
          <a:xfrm>
            <a:off x="2667000" y="1447800"/>
            <a:ext cx="274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a:solidFill>
                  <a:srgbClr val="FFFF00"/>
                </a:solidFill>
                <a:latin typeface="Tahoma" panose="020B0604030504040204" pitchFamily="34" charset="0"/>
              </a:rPr>
              <a:t>I AM</a:t>
            </a:r>
          </a:p>
        </p:txBody>
      </p:sp>
    </p:spTree>
    <p:extLst>
      <p:ext uri="{BB962C8B-B14F-4D97-AF65-F5344CB8AC3E}">
        <p14:creationId xmlns:p14="http://schemas.microsoft.com/office/powerpoint/2010/main" val="19942604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8"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767676"/>
            </a:gs>
            <a:gs pos="50000">
              <a:schemeClr val="bg1"/>
            </a:gs>
            <a:gs pos="100000">
              <a:srgbClr val="767676"/>
            </a:gs>
          </a:gsLst>
          <a:lin ang="5400000" scaled="1"/>
        </a:gradFill>
        <a:effectLst/>
      </p:bgPr>
    </p:bg>
    <p:spTree>
      <p:nvGrpSpPr>
        <p:cNvPr id="1" name=""/>
        <p:cNvGrpSpPr/>
        <p:nvPr/>
      </p:nvGrpSpPr>
      <p:grpSpPr>
        <a:xfrm>
          <a:off x="0" y="0"/>
          <a:ext cx="0" cy="0"/>
          <a:chOff x="0" y="0"/>
          <a:chExt cx="0" cy="0"/>
        </a:xfrm>
      </p:grpSpPr>
      <p:sp>
        <p:nvSpPr>
          <p:cNvPr id="181250"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81251"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81252"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81253"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181254"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Box 8"/>
          <p:cNvSpPr txBox="1">
            <a:spLocks noChangeArrowheads="1"/>
          </p:cNvSpPr>
          <p:nvPr/>
        </p:nvSpPr>
        <p:spPr bwMode="auto">
          <a:xfrm>
            <a:off x="2362200" y="533400"/>
            <a:ext cx="7543800" cy="550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sz="3200" b="1">
                <a:solidFill>
                  <a:prstClr val="white"/>
                </a:solidFill>
                <a:latin typeface="Tahoma" panose="020B0604030504040204" pitchFamily="34" charset="0"/>
              </a:rPr>
              <a:t>Gen 15:7 "I am the Lord”</a:t>
            </a:r>
          </a:p>
          <a:p>
            <a:pPr fontAlgn="base">
              <a:lnSpc>
                <a:spcPct val="100000"/>
              </a:lnSpc>
              <a:spcBef>
                <a:spcPct val="0"/>
              </a:spcBef>
              <a:spcAft>
                <a:spcPct val="0"/>
              </a:spcAft>
              <a:buFontTx/>
              <a:buNone/>
            </a:pPr>
            <a:endParaRPr lang="da-DK" altLang="en-US" sz="3200" b="1">
              <a:solidFill>
                <a:prstClr val="white"/>
              </a:solidFill>
              <a:latin typeface="Tahoma" panose="020B0604030504040204" pitchFamily="34" charset="0"/>
            </a:endParaRPr>
          </a:p>
          <a:p>
            <a:pPr fontAlgn="base">
              <a:lnSpc>
                <a:spcPct val="100000"/>
              </a:lnSpc>
              <a:spcBef>
                <a:spcPct val="0"/>
              </a:spcBef>
              <a:spcAft>
                <a:spcPct val="0"/>
              </a:spcAft>
              <a:buFontTx/>
              <a:buNone/>
            </a:pPr>
            <a:r>
              <a:rPr lang="da-DK" altLang="en-US" sz="3200" b="1">
                <a:solidFill>
                  <a:prstClr val="white"/>
                </a:solidFill>
                <a:latin typeface="Tahoma" panose="020B0604030504040204" pitchFamily="34" charset="0"/>
              </a:rPr>
              <a:t>Gen 17:1 ” I am God Almighty”</a:t>
            </a:r>
          </a:p>
          <a:p>
            <a:pPr fontAlgn="base">
              <a:lnSpc>
                <a:spcPct val="100000"/>
              </a:lnSpc>
              <a:spcBef>
                <a:spcPct val="0"/>
              </a:spcBef>
              <a:spcAft>
                <a:spcPct val="0"/>
              </a:spcAft>
              <a:buFontTx/>
              <a:buNone/>
            </a:pPr>
            <a:endParaRPr lang="da-DK" altLang="en-US" sz="3200" b="1">
              <a:solidFill>
                <a:prstClr val="white"/>
              </a:solidFill>
              <a:latin typeface="Tahoma" panose="020B0604030504040204" pitchFamily="34" charset="0"/>
            </a:endParaRPr>
          </a:p>
          <a:p>
            <a:pPr fontAlgn="base">
              <a:lnSpc>
                <a:spcPct val="100000"/>
              </a:lnSpc>
              <a:spcBef>
                <a:spcPct val="0"/>
              </a:spcBef>
              <a:spcAft>
                <a:spcPct val="0"/>
              </a:spcAft>
              <a:buFontTx/>
              <a:buNone/>
            </a:pPr>
            <a:r>
              <a:rPr lang="en-US" altLang="en-US" sz="3200" b="1">
                <a:solidFill>
                  <a:prstClr val="white"/>
                </a:solidFill>
                <a:latin typeface="Tahoma" panose="020B0604030504040204" pitchFamily="34" charset="0"/>
              </a:rPr>
              <a:t>Gen 28:13  "I am the Lord, the God of your father Abraham and the God of Isaac”</a:t>
            </a:r>
          </a:p>
          <a:p>
            <a:pPr fontAlgn="base">
              <a:lnSpc>
                <a:spcPct val="100000"/>
              </a:lnSpc>
              <a:spcBef>
                <a:spcPct val="0"/>
              </a:spcBef>
              <a:spcAft>
                <a:spcPct val="0"/>
              </a:spcAft>
              <a:buFontTx/>
              <a:buNone/>
            </a:pPr>
            <a:endParaRPr lang="en-US" altLang="en-US" sz="3200" b="1">
              <a:solidFill>
                <a:prstClr val="white"/>
              </a:solidFill>
              <a:latin typeface="Tahoma" panose="020B0604030504040204" pitchFamily="34" charset="0"/>
            </a:endParaRPr>
          </a:p>
          <a:p>
            <a:pPr fontAlgn="base">
              <a:lnSpc>
                <a:spcPct val="100000"/>
              </a:lnSpc>
              <a:spcBef>
                <a:spcPct val="0"/>
              </a:spcBef>
              <a:spcAft>
                <a:spcPct val="0"/>
              </a:spcAft>
              <a:buFontTx/>
              <a:buNone/>
            </a:pPr>
            <a:r>
              <a:rPr lang="en-US" altLang="en-US" sz="3200" b="1">
                <a:solidFill>
                  <a:prstClr val="white"/>
                </a:solidFill>
                <a:latin typeface="Tahoma" panose="020B0604030504040204" pitchFamily="34" charset="0"/>
              </a:rPr>
              <a:t>Ex 3:14  "I AM WHO I AM”</a:t>
            </a:r>
          </a:p>
          <a:p>
            <a:pPr fontAlgn="base">
              <a:lnSpc>
                <a:spcPct val="100000"/>
              </a:lnSpc>
              <a:spcBef>
                <a:spcPct val="0"/>
              </a:spcBef>
              <a:spcAft>
                <a:spcPct val="0"/>
              </a:spcAft>
              <a:buFontTx/>
              <a:buNone/>
            </a:pPr>
            <a:endParaRPr lang="en-US" altLang="en-US" sz="3200" b="1">
              <a:solidFill>
                <a:prstClr val="white"/>
              </a:solidFill>
              <a:latin typeface="Tahoma" panose="020B0604030504040204" pitchFamily="34" charset="0"/>
            </a:endParaRPr>
          </a:p>
          <a:p>
            <a:pPr fontAlgn="base">
              <a:lnSpc>
                <a:spcPct val="100000"/>
              </a:lnSpc>
              <a:spcBef>
                <a:spcPct val="0"/>
              </a:spcBef>
              <a:spcAft>
                <a:spcPct val="0"/>
              </a:spcAft>
              <a:buFontTx/>
              <a:buNone/>
            </a:pPr>
            <a:endParaRPr lang="en-US" altLang="en-US" sz="3200" b="1">
              <a:solidFill>
                <a:prstClr val="white"/>
              </a:solidFill>
              <a:latin typeface="Tahoma" panose="020B0604030504040204" pitchFamily="34" charset="0"/>
            </a:endParaRPr>
          </a:p>
        </p:txBody>
      </p:sp>
    </p:spTree>
    <p:extLst>
      <p:ext uri="{BB962C8B-B14F-4D97-AF65-F5344CB8AC3E}">
        <p14:creationId xmlns:p14="http://schemas.microsoft.com/office/powerpoint/2010/main" val="37532514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5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5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52">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5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FFC46D"/>
        </a:solidFill>
        <a:effectLst/>
      </p:bgPr>
    </p:bg>
    <p:spTree>
      <p:nvGrpSpPr>
        <p:cNvPr id="1" name=""/>
        <p:cNvGrpSpPr/>
        <p:nvPr/>
      </p:nvGrpSpPr>
      <p:grpSpPr>
        <a:xfrm>
          <a:off x="0" y="0"/>
          <a:ext cx="0" cy="0"/>
          <a:chOff x="0" y="0"/>
          <a:chExt cx="0" cy="0"/>
        </a:xfrm>
      </p:grpSpPr>
      <p:sp>
        <p:nvSpPr>
          <p:cNvPr id="208898"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8899"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8900"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8901"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208902"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903" name="Text Box 7"/>
          <p:cNvSpPr txBox="1">
            <a:spLocks noChangeArrowheads="1"/>
          </p:cNvSpPr>
          <p:nvPr/>
        </p:nvSpPr>
        <p:spPr bwMode="auto">
          <a:xfrm>
            <a:off x="2362200" y="533400"/>
            <a:ext cx="75438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sz="2400" b="1">
                <a:solidFill>
                  <a:srgbClr val="FFC46D"/>
                </a:solidFill>
                <a:latin typeface="Tahoma" panose="020B0604030504040204" pitchFamily="34" charset="0"/>
              </a:rPr>
              <a:t>HOW DOES GOD WANT CHRISTIANS TO SEE THEMSELVES?</a:t>
            </a:r>
          </a:p>
        </p:txBody>
      </p:sp>
      <p:sp>
        <p:nvSpPr>
          <p:cNvPr id="31752" name="Text Box 8"/>
          <p:cNvSpPr txBox="1">
            <a:spLocks noChangeArrowheads="1"/>
          </p:cNvSpPr>
          <p:nvPr/>
        </p:nvSpPr>
        <p:spPr bwMode="auto">
          <a:xfrm>
            <a:off x="2590800" y="2057400"/>
            <a:ext cx="7467600" cy="193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sz="2400" b="1" u="sng">
                <a:solidFill>
                  <a:srgbClr val="00FF99"/>
                </a:solidFill>
                <a:latin typeface="Tahoma" panose="020B0604030504040204" pitchFamily="34" charset="0"/>
              </a:rPr>
              <a:t>LOVED BY GOD</a:t>
            </a:r>
            <a:endParaRPr lang="en-US" altLang="en-US" sz="2400" b="1">
              <a:solidFill>
                <a:prstClr val="white"/>
              </a:solidFill>
              <a:latin typeface="Tahoma" panose="020B0604030504040204" pitchFamily="34" charset="0"/>
            </a:endParaRP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1 Thess 1:4-5  For we know, brothers loved by God, that he has chosen you, </a:t>
            </a: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8905" name="Text Box 9"/>
          <p:cNvSpPr txBox="1">
            <a:spLocks noChangeArrowheads="1"/>
          </p:cNvSpPr>
          <p:nvPr/>
        </p:nvSpPr>
        <p:spPr bwMode="auto">
          <a:xfrm>
            <a:off x="2667000" y="1447800"/>
            <a:ext cx="274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a:solidFill>
                  <a:srgbClr val="FFFF00"/>
                </a:solidFill>
                <a:latin typeface="Tahoma" panose="020B0604030504040204" pitchFamily="34" charset="0"/>
              </a:rPr>
              <a:t>I AM</a:t>
            </a:r>
          </a:p>
        </p:txBody>
      </p:sp>
      <p:sp>
        <p:nvSpPr>
          <p:cNvPr id="31754" name="Text Box 10"/>
          <p:cNvSpPr txBox="1">
            <a:spLocks noChangeArrowheads="1"/>
          </p:cNvSpPr>
          <p:nvPr/>
        </p:nvSpPr>
        <p:spPr bwMode="auto">
          <a:xfrm>
            <a:off x="2514600" y="3962400"/>
            <a:ext cx="74676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sz="2400" b="1">
                <a:solidFill>
                  <a:srgbClr val="33CCFF"/>
                </a:solidFill>
                <a:latin typeface="Tahoma" panose="020B0604030504040204" pitchFamily="34" charset="0"/>
              </a:rPr>
              <a:t>THESE ARE A FEW OF THE THINGS “I AM” IN CHRIST</a:t>
            </a:r>
          </a:p>
        </p:txBody>
      </p:sp>
    </p:spTree>
    <p:extLst>
      <p:ext uri="{BB962C8B-B14F-4D97-AF65-F5344CB8AC3E}">
        <p14:creationId xmlns:p14="http://schemas.microsoft.com/office/powerpoint/2010/main" val="32205828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5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5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1754"/>
                                        </p:tgtEl>
                                        <p:attrNameLst>
                                          <p:attrName>style.visibility</p:attrName>
                                        </p:attrNameLst>
                                      </p:cBhvr>
                                      <p:to>
                                        <p:strVal val="visible"/>
                                      </p:to>
                                    </p:set>
                                    <p:animEffect transition="in" filter="dissolve">
                                      <p:cBhvr>
                                        <p:cTn id="15" dur="500"/>
                                        <p:tgtEl>
                                          <p:spTgt spid="317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2" grpId="0" build="p"/>
      <p:bldP spid="31754" grpId="0"/>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rgbClr val="FFC46D"/>
        </a:solidFill>
        <a:effectLst/>
      </p:bgPr>
    </p:bg>
    <p:spTree>
      <p:nvGrpSpPr>
        <p:cNvPr id="1" name=""/>
        <p:cNvGrpSpPr/>
        <p:nvPr/>
      </p:nvGrpSpPr>
      <p:grpSpPr>
        <a:xfrm>
          <a:off x="0" y="0"/>
          <a:ext cx="0" cy="0"/>
          <a:chOff x="0" y="0"/>
          <a:chExt cx="0" cy="0"/>
        </a:xfrm>
      </p:grpSpPr>
      <p:sp>
        <p:nvSpPr>
          <p:cNvPr id="209922"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9923"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9924"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09925"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209926"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268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9927" name="Picture 12" descr="ANd9GcRfCjb36sqc7qiGexAhe2oJusW4BT5B4HyZWCJ21lARjqlrQ0l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304800"/>
            <a:ext cx="80772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5" name="Text Box 13"/>
          <p:cNvSpPr txBox="1">
            <a:spLocks noChangeArrowheads="1"/>
          </p:cNvSpPr>
          <p:nvPr/>
        </p:nvSpPr>
        <p:spPr bwMode="auto">
          <a:xfrm>
            <a:off x="4267200" y="2438400"/>
            <a:ext cx="3733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sz="3600" b="1">
                <a:solidFill>
                  <a:prstClr val="black"/>
                </a:solidFill>
                <a:latin typeface="Tahoma" panose="020B0604030504040204" pitchFamily="34" charset="0"/>
              </a:rPr>
              <a:t>UGLY</a:t>
            </a:r>
          </a:p>
        </p:txBody>
      </p:sp>
    </p:spTree>
    <p:extLst>
      <p:ext uri="{BB962C8B-B14F-4D97-AF65-F5344CB8AC3E}">
        <p14:creationId xmlns:p14="http://schemas.microsoft.com/office/powerpoint/2010/main" val="42920597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805"/>
                                        </p:tgtEl>
                                        <p:attrNameLst>
                                          <p:attrName>style.visibility</p:attrName>
                                        </p:attrNameLst>
                                      </p:cBhvr>
                                      <p:to>
                                        <p:strVal val="visible"/>
                                      </p:to>
                                    </p:set>
                                    <p:animEffect transition="in" filter="dissolve">
                                      <p:cBhvr>
                                        <p:cTn id="7" dur="500"/>
                                        <p:tgtEl>
                                          <p:spTgt spid="338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5" grpId="0"/>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FFC46D"/>
        </a:solidFill>
        <a:effectLst/>
      </p:bgPr>
    </p:bg>
    <p:spTree>
      <p:nvGrpSpPr>
        <p:cNvPr id="1" name=""/>
        <p:cNvGrpSpPr/>
        <p:nvPr/>
      </p:nvGrpSpPr>
      <p:grpSpPr>
        <a:xfrm>
          <a:off x="0" y="0"/>
          <a:ext cx="0" cy="0"/>
          <a:chOff x="0" y="0"/>
          <a:chExt cx="0" cy="0"/>
        </a:xfrm>
      </p:grpSpPr>
      <p:sp>
        <p:nvSpPr>
          <p:cNvPr id="210946"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10947"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10948"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10949"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210950"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0951" name="Picture 7" descr="ANd9GcRfCjb36sqc7qiGexAhe2oJusW4BT5B4HyZWCJ21lARjqlrQ0l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304800"/>
            <a:ext cx="80772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0952" name="Text Box 8"/>
          <p:cNvSpPr txBox="1">
            <a:spLocks noChangeArrowheads="1"/>
          </p:cNvSpPr>
          <p:nvPr/>
        </p:nvSpPr>
        <p:spPr bwMode="auto">
          <a:xfrm>
            <a:off x="4267200" y="2438400"/>
            <a:ext cx="3733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sz="3600" b="1">
                <a:solidFill>
                  <a:prstClr val="black"/>
                </a:solidFill>
                <a:latin typeface="Tahoma" panose="020B0604030504040204" pitchFamily="34" charset="0"/>
              </a:rPr>
              <a:t>FAT</a:t>
            </a:r>
          </a:p>
        </p:txBody>
      </p:sp>
    </p:spTree>
    <p:extLst>
      <p:ext uri="{BB962C8B-B14F-4D97-AF65-F5344CB8AC3E}">
        <p14:creationId xmlns:p14="http://schemas.microsoft.com/office/powerpoint/2010/main" val="38956940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rgbClr val="FFC46D"/>
        </a:solidFill>
        <a:effectLst/>
      </p:bgPr>
    </p:bg>
    <p:spTree>
      <p:nvGrpSpPr>
        <p:cNvPr id="1" name=""/>
        <p:cNvGrpSpPr/>
        <p:nvPr/>
      </p:nvGrpSpPr>
      <p:grpSpPr>
        <a:xfrm>
          <a:off x="0" y="0"/>
          <a:ext cx="0" cy="0"/>
          <a:chOff x="0" y="0"/>
          <a:chExt cx="0" cy="0"/>
        </a:xfrm>
      </p:grpSpPr>
      <p:sp>
        <p:nvSpPr>
          <p:cNvPr id="211970"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11971"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11972"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11973"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211974"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268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1975" name="Picture 7" descr="ANd9GcRfCjb36sqc7qiGexAhe2oJusW4BT5B4HyZWCJ21lARjqlrQ0l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304800"/>
            <a:ext cx="80772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1976" name="Text Box 8"/>
          <p:cNvSpPr txBox="1">
            <a:spLocks noChangeArrowheads="1"/>
          </p:cNvSpPr>
          <p:nvPr/>
        </p:nvSpPr>
        <p:spPr bwMode="auto">
          <a:xfrm>
            <a:off x="4267200" y="2438400"/>
            <a:ext cx="3733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sz="3600" b="1">
                <a:solidFill>
                  <a:prstClr val="black"/>
                </a:solidFill>
                <a:latin typeface="Tahoma" panose="020B0604030504040204" pitchFamily="34" charset="0"/>
              </a:rPr>
              <a:t>TOO SHORT</a:t>
            </a:r>
          </a:p>
        </p:txBody>
      </p:sp>
    </p:spTree>
    <p:extLst>
      <p:ext uri="{BB962C8B-B14F-4D97-AF65-F5344CB8AC3E}">
        <p14:creationId xmlns:p14="http://schemas.microsoft.com/office/powerpoint/2010/main" val="21540145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rgbClr val="FFC46D"/>
        </a:solidFill>
        <a:effectLst/>
      </p:bgPr>
    </p:bg>
    <p:spTree>
      <p:nvGrpSpPr>
        <p:cNvPr id="1" name=""/>
        <p:cNvGrpSpPr/>
        <p:nvPr/>
      </p:nvGrpSpPr>
      <p:grpSpPr>
        <a:xfrm>
          <a:off x="0" y="0"/>
          <a:ext cx="0" cy="0"/>
          <a:chOff x="0" y="0"/>
          <a:chExt cx="0" cy="0"/>
        </a:xfrm>
      </p:grpSpPr>
      <p:sp>
        <p:nvSpPr>
          <p:cNvPr id="212994"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12995"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12996"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12997"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212998"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2999" name="Picture 7" descr="ANd9GcRfCjb36sqc7qiGexAhe2oJusW4BT5B4HyZWCJ21lARjqlrQ0l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304800"/>
            <a:ext cx="80772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3000" name="Text Box 8"/>
          <p:cNvSpPr txBox="1">
            <a:spLocks noChangeArrowheads="1"/>
          </p:cNvSpPr>
          <p:nvPr/>
        </p:nvSpPr>
        <p:spPr bwMode="auto">
          <a:xfrm>
            <a:off x="4267200" y="2438400"/>
            <a:ext cx="3733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sz="3600" b="1">
                <a:solidFill>
                  <a:prstClr val="black"/>
                </a:solidFill>
                <a:latin typeface="Tahoma" panose="020B0604030504040204" pitchFamily="34" charset="0"/>
              </a:rPr>
              <a:t>TOO TALL</a:t>
            </a:r>
          </a:p>
        </p:txBody>
      </p:sp>
    </p:spTree>
    <p:extLst>
      <p:ext uri="{BB962C8B-B14F-4D97-AF65-F5344CB8AC3E}">
        <p14:creationId xmlns:p14="http://schemas.microsoft.com/office/powerpoint/2010/main" val="28592013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rgbClr val="FFC46D"/>
        </a:solidFill>
        <a:effectLst/>
      </p:bgPr>
    </p:bg>
    <p:spTree>
      <p:nvGrpSpPr>
        <p:cNvPr id="1" name=""/>
        <p:cNvGrpSpPr/>
        <p:nvPr/>
      </p:nvGrpSpPr>
      <p:grpSpPr>
        <a:xfrm>
          <a:off x="0" y="0"/>
          <a:ext cx="0" cy="0"/>
          <a:chOff x="0" y="0"/>
          <a:chExt cx="0" cy="0"/>
        </a:xfrm>
      </p:grpSpPr>
      <p:sp>
        <p:nvSpPr>
          <p:cNvPr id="214018"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14019"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14020"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14021"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214022"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4023" name="Picture 7" descr="ANd9GcRfCjb36sqc7qiGexAhe2oJusW4BT5B4HyZWCJ21lARjqlrQ0l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304800"/>
            <a:ext cx="80772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4024" name="Text Box 8"/>
          <p:cNvSpPr txBox="1">
            <a:spLocks noChangeArrowheads="1"/>
          </p:cNvSpPr>
          <p:nvPr/>
        </p:nvSpPr>
        <p:spPr bwMode="auto">
          <a:xfrm>
            <a:off x="3962400" y="1905000"/>
            <a:ext cx="4343400"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sz="3600" b="1">
                <a:solidFill>
                  <a:prstClr val="black"/>
                </a:solidFill>
                <a:latin typeface="Tahoma" panose="020B0604030504040204" pitchFamily="34" charset="0"/>
              </a:rPr>
              <a:t>WE ARE FEARFULLY         AND   WONDERFULLY        MADE</a:t>
            </a:r>
          </a:p>
        </p:txBody>
      </p:sp>
    </p:spTree>
    <p:extLst>
      <p:ext uri="{BB962C8B-B14F-4D97-AF65-F5344CB8AC3E}">
        <p14:creationId xmlns:p14="http://schemas.microsoft.com/office/powerpoint/2010/main" val="21159797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rgbClr val="FFC46D"/>
        </a:solidFill>
        <a:effectLst/>
      </p:bgPr>
    </p:bg>
    <p:spTree>
      <p:nvGrpSpPr>
        <p:cNvPr id="1" name=""/>
        <p:cNvGrpSpPr/>
        <p:nvPr/>
      </p:nvGrpSpPr>
      <p:grpSpPr>
        <a:xfrm>
          <a:off x="0" y="0"/>
          <a:ext cx="0" cy="0"/>
          <a:chOff x="0" y="0"/>
          <a:chExt cx="0" cy="0"/>
        </a:xfrm>
      </p:grpSpPr>
      <p:sp>
        <p:nvSpPr>
          <p:cNvPr id="215042"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15043"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15044"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15045"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215046"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76200" y="0"/>
            <a:ext cx="12268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47" name="Picture 7" descr="ANd9GcRfCjb36sqc7qiGexAhe2oJusW4BT5B4HyZWCJ21lARjqlrQ0l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304800"/>
            <a:ext cx="80772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20" name="Text Box 8"/>
          <p:cNvSpPr txBox="1">
            <a:spLocks noChangeArrowheads="1"/>
          </p:cNvSpPr>
          <p:nvPr/>
        </p:nvSpPr>
        <p:spPr bwMode="auto">
          <a:xfrm>
            <a:off x="3733800" y="1447800"/>
            <a:ext cx="4800600"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sz="3600" b="1">
                <a:solidFill>
                  <a:prstClr val="black"/>
                </a:solidFill>
                <a:latin typeface="Tahoma" panose="020B0604030504040204" pitchFamily="34" charset="0"/>
              </a:rPr>
              <a:t>DISAPPOINTMENTS  </a:t>
            </a:r>
          </a:p>
          <a:p>
            <a:pPr algn="ctr" fontAlgn="base">
              <a:lnSpc>
                <a:spcPct val="100000"/>
              </a:lnSpc>
              <a:spcBef>
                <a:spcPct val="50000"/>
              </a:spcBef>
              <a:spcAft>
                <a:spcPct val="0"/>
              </a:spcAft>
              <a:buFontTx/>
              <a:buNone/>
            </a:pPr>
            <a:r>
              <a:rPr lang="en-US" altLang="en-US" sz="3600" b="1">
                <a:solidFill>
                  <a:prstClr val="black"/>
                </a:solidFill>
                <a:latin typeface="Tahoma" panose="020B0604030504040204" pitchFamily="34" charset="0"/>
              </a:rPr>
              <a:t>STRESS                </a:t>
            </a:r>
          </a:p>
          <a:p>
            <a:pPr algn="ctr" fontAlgn="base">
              <a:lnSpc>
                <a:spcPct val="100000"/>
              </a:lnSpc>
              <a:spcBef>
                <a:spcPct val="50000"/>
              </a:spcBef>
              <a:spcAft>
                <a:spcPct val="0"/>
              </a:spcAft>
              <a:buFontTx/>
              <a:buNone/>
            </a:pPr>
            <a:r>
              <a:rPr lang="en-US" altLang="en-US" sz="3600" b="1">
                <a:solidFill>
                  <a:prstClr val="black"/>
                </a:solidFill>
                <a:latin typeface="Tahoma" panose="020B0604030504040204" pitchFamily="34" charset="0"/>
              </a:rPr>
              <a:t>TROUBLES                 </a:t>
            </a:r>
          </a:p>
          <a:p>
            <a:pPr algn="ctr" fontAlgn="base">
              <a:lnSpc>
                <a:spcPct val="100000"/>
              </a:lnSpc>
              <a:spcBef>
                <a:spcPct val="50000"/>
              </a:spcBef>
              <a:spcAft>
                <a:spcPct val="0"/>
              </a:spcAft>
              <a:buFontTx/>
              <a:buNone/>
            </a:pPr>
            <a:r>
              <a:rPr lang="en-US" altLang="en-US" sz="3600" b="1">
                <a:solidFill>
                  <a:prstClr val="black"/>
                </a:solidFill>
                <a:latin typeface="Tahoma" panose="020B0604030504040204" pitchFamily="34" charset="0"/>
              </a:rPr>
              <a:t>PROBLEMS                 </a:t>
            </a:r>
          </a:p>
          <a:p>
            <a:pPr algn="ctr" fontAlgn="base">
              <a:lnSpc>
                <a:spcPct val="100000"/>
              </a:lnSpc>
              <a:spcBef>
                <a:spcPct val="50000"/>
              </a:spcBef>
              <a:spcAft>
                <a:spcPct val="0"/>
              </a:spcAft>
              <a:buFontTx/>
              <a:buNone/>
            </a:pPr>
            <a:r>
              <a:rPr lang="en-US" altLang="en-US" sz="3600" b="1">
                <a:solidFill>
                  <a:prstClr val="black"/>
                </a:solidFill>
                <a:latin typeface="Tahoma" panose="020B0604030504040204" pitchFamily="34" charset="0"/>
              </a:rPr>
              <a:t>DISCOURAGEMENT</a:t>
            </a:r>
          </a:p>
        </p:txBody>
      </p:sp>
    </p:spTree>
    <p:extLst>
      <p:ext uri="{BB962C8B-B14F-4D97-AF65-F5344CB8AC3E}">
        <p14:creationId xmlns:p14="http://schemas.microsoft.com/office/powerpoint/2010/main" val="7623282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xit" presetSubtype="0" fill="hold" grpId="0" nodeType="clickEffect">
                                  <p:stCondLst>
                                    <p:cond delay="0"/>
                                  </p:stCondLst>
                                  <p:childTnLst>
                                    <p:animEffect transition="out" filter="dissolve">
                                      <p:cBhvr>
                                        <p:cTn id="6" dur="500"/>
                                        <p:tgtEl>
                                          <p:spTgt spid="38920">
                                            <p:txEl>
                                              <p:pRg st="0" end="0"/>
                                            </p:txEl>
                                          </p:spTgt>
                                        </p:tgtEl>
                                      </p:cBhvr>
                                    </p:animEffect>
                                    <p:set>
                                      <p:cBhvr>
                                        <p:cTn id="7" dur="1" fill="hold">
                                          <p:stCondLst>
                                            <p:cond delay="499"/>
                                          </p:stCondLst>
                                        </p:cTn>
                                        <p:tgtEl>
                                          <p:spTgt spid="38920">
                                            <p:txEl>
                                              <p:pRg st="0" end="0"/>
                                            </p:txEl>
                                          </p:spTgt>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xit" presetSubtype="0" fill="hold" grpId="0" nodeType="clickEffect">
                                  <p:stCondLst>
                                    <p:cond delay="0"/>
                                  </p:stCondLst>
                                  <p:childTnLst>
                                    <p:animEffect transition="out" filter="dissolve">
                                      <p:cBhvr>
                                        <p:cTn id="11" dur="500"/>
                                        <p:tgtEl>
                                          <p:spTgt spid="38920">
                                            <p:txEl>
                                              <p:pRg st="1" end="1"/>
                                            </p:txEl>
                                          </p:spTgt>
                                        </p:tgtEl>
                                      </p:cBhvr>
                                    </p:animEffect>
                                    <p:set>
                                      <p:cBhvr>
                                        <p:cTn id="12" dur="1" fill="hold">
                                          <p:stCondLst>
                                            <p:cond delay="499"/>
                                          </p:stCondLst>
                                        </p:cTn>
                                        <p:tgtEl>
                                          <p:spTgt spid="38920">
                                            <p:txEl>
                                              <p:pRg st="1" end="1"/>
                                            </p:txEl>
                                          </p:spTgt>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xit" presetSubtype="0" fill="hold" grpId="0" nodeType="clickEffect">
                                  <p:stCondLst>
                                    <p:cond delay="0"/>
                                  </p:stCondLst>
                                  <p:childTnLst>
                                    <p:animEffect transition="out" filter="dissolve">
                                      <p:cBhvr>
                                        <p:cTn id="16" dur="500"/>
                                        <p:tgtEl>
                                          <p:spTgt spid="38920">
                                            <p:txEl>
                                              <p:pRg st="2" end="2"/>
                                            </p:txEl>
                                          </p:spTgt>
                                        </p:tgtEl>
                                      </p:cBhvr>
                                    </p:animEffect>
                                    <p:set>
                                      <p:cBhvr>
                                        <p:cTn id="17" dur="1" fill="hold">
                                          <p:stCondLst>
                                            <p:cond delay="499"/>
                                          </p:stCondLst>
                                        </p:cTn>
                                        <p:tgtEl>
                                          <p:spTgt spid="38920">
                                            <p:txEl>
                                              <p:pRg st="2" end="2"/>
                                            </p:txEl>
                                          </p:spTgt>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xit" presetSubtype="0" fill="hold" grpId="0" nodeType="clickEffect">
                                  <p:stCondLst>
                                    <p:cond delay="0"/>
                                  </p:stCondLst>
                                  <p:childTnLst>
                                    <p:animEffect transition="out" filter="dissolve">
                                      <p:cBhvr>
                                        <p:cTn id="21" dur="500"/>
                                        <p:tgtEl>
                                          <p:spTgt spid="38920">
                                            <p:txEl>
                                              <p:pRg st="3" end="3"/>
                                            </p:txEl>
                                          </p:spTgt>
                                        </p:tgtEl>
                                      </p:cBhvr>
                                    </p:animEffect>
                                    <p:set>
                                      <p:cBhvr>
                                        <p:cTn id="22" dur="1" fill="hold">
                                          <p:stCondLst>
                                            <p:cond delay="499"/>
                                          </p:stCondLst>
                                        </p:cTn>
                                        <p:tgtEl>
                                          <p:spTgt spid="38920">
                                            <p:txEl>
                                              <p:pRg st="3" end="3"/>
                                            </p:txEl>
                                          </p:spTgt>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xit" presetSubtype="0" fill="hold" grpId="0" nodeType="clickEffect">
                                  <p:stCondLst>
                                    <p:cond delay="0"/>
                                  </p:stCondLst>
                                  <p:childTnLst>
                                    <p:animEffect transition="out" filter="dissolve">
                                      <p:cBhvr>
                                        <p:cTn id="26" dur="500"/>
                                        <p:tgtEl>
                                          <p:spTgt spid="38920">
                                            <p:txEl>
                                              <p:pRg st="4" end="4"/>
                                            </p:txEl>
                                          </p:spTgt>
                                        </p:tgtEl>
                                      </p:cBhvr>
                                    </p:animEffect>
                                    <p:set>
                                      <p:cBhvr>
                                        <p:cTn id="27" dur="1" fill="hold">
                                          <p:stCondLst>
                                            <p:cond delay="499"/>
                                          </p:stCondLst>
                                        </p:cTn>
                                        <p:tgtEl>
                                          <p:spTgt spid="38920">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0"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rgbClr val="FFC46D"/>
        </a:solidFill>
        <a:effectLst/>
      </p:bgPr>
    </p:bg>
    <p:spTree>
      <p:nvGrpSpPr>
        <p:cNvPr id="1" name=""/>
        <p:cNvGrpSpPr/>
        <p:nvPr/>
      </p:nvGrpSpPr>
      <p:grpSpPr>
        <a:xfrm>
          <a:off x="0" y="0"/>
          <a:ext cx="0" cy="0"/>
          <a:chOff x="0" y="0"/>
          <a:chExt cx="0" cy="0"/>
        </a:xfrm>
      </p:grpSpPr>
      <p:sp>
        <p:nvSpPr>
          <p:cNvPr id="216066"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16067"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16068"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16069"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216070"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7938"/>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6071" name="Picture 7" descr="ANd9GcRfCjb36sqc7qiGexAhe2oJusW4BT5B4HyZWCJ21lARjqlrQ0l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304800"/>
            <a:ext cx="80772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4" name="Text Box 8"/>
          <p:cNvSpPr txBox="1">
            <a:spLocks noChangeArrowheads="1"/>
          </p:cNvSpPr>
          <p:nvPr/>
        </p:nvSpPr>
        <p:spPr bwMode="auto">
          <a:xfrm>
            <a:off x="3733800" y="1447800"/>
            <a:ext cx="4800600"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sz="3600" b="1">
                <a:solidFill>
                  <a:prstClr val="black"/>
                </a:solidFill>
                <a:latin typeface="Tahoma" panose="020B0604030504040204" pitchFamily="34" charset="0"/>
              </a:rPr>
              <a:t>PAIN</a:t>
            </a:r>
          </a:p>
          <a:p>
            <a:pPr algn="ctr" fontAlgn="base">
              <a:lnSpc>
                <a:spcPct val="100000"/>
              </a:lnSpc>
              <a:spcBef>
                <a:spcPct val="50000"/>
              </a:spcBef>
              <a:spcAft>
                <a:spcPct val="0"/>
              </a:spcAft>
              <a:buFontTx/>
              <a:buNone/>
            </a:pPr>
            <a:r>
              <a:rPr lang="en-US" altLang="en-US" sz="3600" b="1">
                <a:solidFill>
                  <a:prstClr val="black"/>
                </a:solidFill>
                <a:latin typeface="Tahoma" panose="020B0604030504040204" pitchFamily="34" charset="0"/>
              </a:rPr>
              <a:t>SORROW</a:t>
            </a:r>
          </a:p>
          <a:p>
            <a:pPr algn="ctr" fontAlgn="base">
              <a:lnSpc>
                <a:spcPct val="100000"/>
              </a:lnSpc>
              <a:spcBef>
                <a:spcPct val="50000"/>
              </a:spcBef>
              <a:spcAft>
                <a:spcPct val="0"/>
              </a:spcAft>
              <a:buFontTx/>
              <a:buNone/>
            </a:pPr>
            <a:r>
              <a:rPr lang="en-US" altLang="en-US" sz="3600" b="1">
                <a:solidFill>
                  <a:prstClr val="black"/>
                </a:solidFill>
                <a:latin typeface="Tahoma" panose="020B0604030504040204" pitchFamily="34" charset="0"/>
              </a:rPr>
              <a:t>CLUMSINESS              </a:t>
            </a:r>
          </a:p>
          <a:p>
            <a:pPr algn="ctr" fontAlgn="base">
              <a:lnSpc>
                <a:spcPct val="100000"/>
              </a:lnSpc>
              <a:spcBef>
                <a:spcPct val="50000"/>
              </a:spcBef>
              <a:spcAft>
                <a:spcPct val="0"/>
              </a:spcAft>
              <a:buFontTx/>
              <a:buNone/>
            </a:pPr>
            <a:r>
              <a:rPr lang="en-US" altLang="en-US" sz="3600" b="1">
                <a:solidFill>
                  <a:prstClr val="black"/>
                </a:solidFill>
                <a:latin typeface="Tahoma" panose="020B0604030504040204" pitchFamily="34" charset="0"/>
              </a:rPr>
              <a:t>AWKWARDNESS        </a:t>
            </a:r>
          </a:p>
          <a:p>
            <a:pPr algn="ctr" fontAlgn="base">
              <a:lnSpc>
                <a:spcPct val="100000"/>
              </a:lnSpc>
              <a:spcBef>
                <a:spcPct val="50000"/>
              </a:spcBef>
              <a:spcAft>
                <a:spcPct val="0"/>
              </a:spcAft>
              <a:buFontTx/>
              <a:buNone/>
            </a:pPr>
            <a:r>
              <a:rPr lang="en-US" altLang="en-US" sz="3600" b="1">
                <a:solidFill>
                  <a:prstClr val="black"/>
                </a:solidFill>
                <a:latin typeface="Tahoma" panose="020B0604030504040204" pitchFamily="34" charset="0"/>
              </a:rPr>
              <a:t>WORTHLESSNESS </a:t>
            </a:r>
          </a:p>
        </p:txBody>
      </p:sp>
    </p:spTree>
    <p:extLst>
      <p:ext uri="{BB962C8B-B14F-4D97-AF65-F5344CB8AC3E}">
        <p14:creationId xmlns:p14="http://schemas.microsoft.com/office/powerpoint/2010/main" val="147042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xit" presetSubtype="0" fill="hold" grpId="0" nodeType="clickEffect">
                                  <p:stCondLst>
                                    <p:cond delay="0"/>
                                  </p:stCondLst>
                                  <p:childTnLst>
                                    <p:animEffect transition="out" filter="dissolve">
                                      <p:cBhvr>
                                        <p:cTn id="6" dur="500"/>
                                        <p:tgtEl>
                                          <p:spTgt spid="39944">
                                            <p:txEl>
                                              <p:pRg st="0" end="0"/>
                                            </p:txEl>
                                          </p:spTgt>
                                        </p:tgtEl>
                                      </p:cBhvr>
                                    </p:animEffect>
                                    <p:set>
                                      <p:cBhvr>
                                        <p:cTn id="7" dur="1" fill="hold">
                                          <p:stCondLst>
                                            <p:cond delay="499"/>
                                          </p:stCondLst>
                                        </p:cTn>
                                        <p:tgtEl>
                                          <p:spTgt spid="39944">
                                            <p:txEl>
                                              <p:pRg st="0" end="0"/>
                                            </p:txEl>
                                          </p:spTgt>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xit" presetSubtype="0" fill="hold" grpId="0" nodeType="clickEffect">
                                  <p:stCondLst>
                                    <p:cond delay="0"/>
                                  </p:stCondLst>
                                  <p:childTnLst>
                                    <p:animEffect transition="out" filter="dissolve">
                                      <p:cBhvr>
                                        <p:cTn id="11" dur="500"/>
                                        <p:tgtEl>
                                          <p:spTgt spid="39944">
                                            <p:txEl>
                                              <p:pRg st="1" end="1"/>
                                            </p:txEl>
                                          </p:spTgt>
                                        </p:tgtEl>
                                      </p:cBhvr>
                                    </p:animEffect>
                                    <p:set>
                                      <p:cBhvr>
                                        <p:cTn id="12" dur="1" fill="hold">
                                          <p:stCondLst>
                                            <p:cond delay="499"/>
                                          </p:stCondLst>
                                        </p:cTn>
                                        <p:tgtEl>
                                          <p:spTgt spid="39944">
                                            <p:txEl>
                                              <p:pRg st="1" end="1"/>
                                            </p:txEl>
                                          </p:spTgt>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xit" presetSubtype="0" fill="hold" grpId="0" nodeType="clickEffect">
                                  <p:stCondLst>
                                    <p:cond delay="0"/>
                                  </p:stCondLst>
                                  <p:childTnLst>
                                    <p:animEffect transition="out" filter="dissolve">
                                      <p:cBhvr>
                                        <p:cTn id="16" dur="500"/>
                                        <p:tgtEl>
                                          <p:spTgt spid="39944">
                                            <p:txEl>
                                              <p:pRg st="2" end="2"/>
                                            </p:txEl>
                                          </p:spTgt>
                                        </p:tgtEl>
                                      </p:cBhvr>
                                    </p:animEffect>
                                    <p:set>
                                      <p:cBhvr>
                                        <p:cTn id="17" dur="1" fill="hold">
                                          <p:stCondLst>
                                            <p:cond delay="499"/>
                                          </p:stCondLst>
                                        </p:cTn>
                                        <p:tgtEl>
                                          <p:spTgt spid="39944">
                                            <p:txEl>
                                              <p:pRg st="2" end="2"/>
                                            </p:txEl>
                                          </p:spTgt>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xit" presetSubtype="0" fill="hold" grpId="0" nodeType="clickEffect">
                                  <p:stCondLst>
                                    <p:cond delay="0"/>
                                  </p:stCondLst>
                                  <p:childTnLst>
                                    <p:animEffect transition="out" filter="dissolve">
                                      <p:cBhvr>
                                        <p:cTn id="21" dur="500"/>
                                        <p:tgtEl>
                                          <p:spTgt spid="39944">
                                            <p:txEl>
                                              <p:pRg st="3" end="3"/>
                                            </p:txEl>
                                          </p:spTgt>
                                        </p:tgtEl>
                                      </p:cBhvr>
                                    </p:animEffect>
                                    <p:set>
                                      <p:cBhvr>
                                        <p:cTn id="22" dur="1" fill="hold">
                                          <p:stCondLst>
                                            <p:cond delay="499"/>
                                          </p:stCondLst>
                                        </p:cTn>
                                        <p:tgtEl>
                                          <p:spTgt spid="39944">
                                            <p:txEl>
                                              <p:pRg st="3" end="3"/>
                                            </p:txEl>
                                          </p:spTgt>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xit" presetSubtype="0" fill="hold" grpId="0" nodeType="clickEffect">
                                  <p:stCondLst>
                                    <p:cond delay="0"/>
                                  </p:stCondLst>
                                  <p:childTnLst>
                                    <p:animEffect transition="out" filter="dissolve">
                                      <p:cBhvr>
                                        <p:cTn id="26" dur="500"/>
                                        <p:tgtEl>
                                          <p:spTgt spid="39944">
                                            <p:txEl>
                                              <p:pRg st="4" end="4"/>
                                            </p:txEl>
                                          </p:spTgt>
                                        </p:tgtEl>
                                      </p:cBhvr>
                                    </p:animEffect>
                                    <p:set>
                                      <p:cBhvr>
                                        <p:cTn id="27" dur="1" fill="hold">
                                          <p:stCondLst>
                                            <p:cond delay="499"/>
                                          </p:stCondLst>
                                        </p:cTn>
                                        <p:tgtEl>
                                          <p:spTgt spid="39944">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4"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rgbClr val="FFC46D"/>
        </a:solidFill>
        <a:effectLst/>
      </p:bgPr>
    </p:bg>
    <p:spTree>
      <p:nvGrpSpPr>
        <p:cNvPr id="1" name=""/>
        <p:cNvGrpSpPr/>
        <p:nvPr/>
      </p:nvGrpSpPr>
      <p:grpSpPr>
        <a:xfrm>
          <a:off x="0" y="0"/>
          <a:ext cx="0" cy="0"/>
          <a:chOff x="0" y="0"/>
          <a:chExt cx="0" cy="0"/>
        </a:xfrm>
      </p:grpSpPr>
      <p:sp>
        <p:nvSpPr>
          <p:cNvPr id="217090"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17091"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17092"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17093"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217094"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7095" name="Picture 7" descr="ANd9GcRfCjb36sqc7qiGexAhe2oJusW4BT5B4HyZWCJ21lARjqlrQ0l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304800"/>
            <a:ext cx="80772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8" name="Text Box 8"/>
          <p:cNvSpPr txBox="1">
            <a:spLocks noChangeArrowheads="1"/>
          </p:cNvSpPr>
          <p:nvPr/>
        </p:nvSpPr>
        <p:spPr bwMode="auto">
          <a:xfrm>
            <a:off x="3733800" y="1447800"/>
            <a:ext cx="4800600" cy="366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sz="3600" b="1">
                <a:solidFill>
                  <a:prstClr val="black"/>
                </a:solidFill>
                <a:latin typeface="Tahoma" panose="020B0604030504040204" pitchFamily="34" charset="0"/>
              </a:rPr>
              <a:t>CHILD OF GOD</a:t>
            </a:r>
          </a:p>
          <a:p>
            <a:pPr algn="ctr" fontAlgn="base">
              <a:lnSpc>
                <a:spcPct val="100000"/>
              </a:lnSpc>
              <a:spcBef>
                <a:spcPct val="50000"/>
              </a:spcBef>
              <a:spcAft>
                <a:spcPct val="0"/>
              </a:spcAft>
              <a:buFontTx/>
              <a:buNone/>
            </a:pPr>
            <a:r>
              <a:rPr lang="en-US" altLang="en-US" sz="3600" b="1">
                <a:solidFill>
                  <a:prstClr val="black"/>
                </a:solidFill>
                <a:latin typeface="Tahoma" panose="020B0604030504040204" pitchFamily="34" charset="0"/>
              </a:rPr>
              <a:t>CHOSEN BY HIM</a:t>
            </a:r>
          </a:p>
          <a:p>
            <a:pPr algn="ctr" fontAlgn="base">
              <a:lnSpc>
                <a:spcPct val="100000"/>
              </a:lnSpc>
              <a:spcBef>
                <a:spcPct val="50000"/>
              </a:spcBef>
              <a:spcAft>
                <a:spcPct val="0"/>
              </a:spcAft>
              <a:buFontTx/>
              <a:buNone/>
            </a:pPr>
            <a:r>
              <a:rPr lang="en-US" altLang="en-US" sz="3600" b="1">
                <a:solidFill>
                  <a:prstClr val="black"/>
                </a:solidFill>
                <a:latin typeface="Tahoma" panose="020B0604030504040204" pitchFamily="34" charset="0"/>
              </a:rPr>
              <a:t>AN HEIR OF GOD</a:t>
            </a:r>
          </a:p>
          <a:p>
            <a:pPr algn="ctr" fontAlgn="base">
              <a:lnSpc>
                <a:spcPct val="100000"/>
              </a:lnSpc>
              <a:spcBef>
                <a:spcPct val="50000"/>
              </a:spcBef>
              <a:spcAft>
                <a:spcPct val="0"/>
              </a:spcAft>
              <a:buFontTx/>
              <a:buNone/>
            </a:pPr>
            <a:r>
              <a:rPr lang="en-US" altLang="en-US" sz="3600" b="1">
                <a:solidFill>
                  <a:prstClr val="black"/>
                </a:solidFill>
                <a:latin typeface="Tahoma" panose="020B0604030504040204" pitchFamily="34" charset="0"/>
              </a:rPr>
              <a:t>FREE FROM BONDAGE OF SIN</a:t>
            </a:r>
          </a:p>
        </p:txBody>
      </p:sp>
    </p:spTree>
    <p:extLst>
      <p:ext uri="{BB962C8B-B14F-4D97-AF65-F5344CB8AC3E}">
        <p14:creationId xmlns:p14="http://schemas.microsoft.com/office/powerpoint/2010/main" val="6285846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6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8"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rgbClr val="FFC46D"/>
        </a:solidFill>
        <a:effectLst/>
      </p:bgPr>
    </p:bg>
    <p:spTree>
      <p:nvGrpSpPr>
        <p:cNvPr id="1" name=""/>
        <p:cNvGrpSpPr/>
        <p:nvPr/>
      </p:nvGrpSpPr>
      <p:grpSpPr>
        <a:xfrm>
          <a:off x="0" y="0"/>
          <a:ext cx="0" cy="0"/>
          <a:chOff x="0" y="0"/>
          <a:chExt cx="0" cy="0"/>
        </a:xfrm>
      </p:grpSpPr>
      <p:sp>
        <p:nvSpPr>
          <p:cNvPr id="218114"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18115"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18116"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18117"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218118"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76200" y="0"/>
            <a:ext cx="12268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8119" name="Text Box 9"/>
          <p:cNvSpPr txBox="1">
            <a:spLocks noChangeArrowheads="1"/>
          </p:cNvSpPr>
          <p:nvPr/>
        </p:nvSpPr>
        <p:spPr bwMode="auto">
          <a:xfrm>
            <a:off x="2514600" y="457200"/>
            <a:ext cx="71628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sz="2400" b="1">
                <a:solidFill>
                  <a:srgbClr val="FFC46D"/>
                </a:solidFill>
                <a:latin typeface="Tahoma" panose="020B0604030504040204" pitchFamily="34" charset="0"/>
              </a:rPr>
              <a:t>WHEN WE SEE OURSELVES AS GOD SEE US WE CAN SAY:</a:t>
            </a:r>
          </a:p>
        </p:txBody>
      </p:sp>
      <p:sp>
        <p:nvSpPr>
          <p:cNvPr id="41994" name="Text Box 10"/>
          <p:cNvSpPr txBox="1">
            <a:spLocks noChangeArrowheads="1"/>
          </p:cNvSpPr>
          <p:nvPr/>
        </p:nvSpPr>
        <p:spPr bwMode="auto">
          <a:xfrm>
            <a:off x="2286000" y="1371600"/>
            <a:ext cx="8001000" cy="5078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sz="2400" b="1">
                <a:solidFill>
                  <a:prstClr val="white"/>
                </a:solidFill>
                <a:latin typeface="Tahoma" panose="020B0604030504040204" pitchFamily="34" charset="0"/>
              </a:rPr>
              <a:t>“I am HAPPY today, in Jesus Christ, because He’s taken my sins away”</a:t>
            </a:r>
            <a:br>
              <a:rPr lang="en-US" altLang="en-US" sz="2400" b="1">
                <a:solidFill>
                  <a:prstClr val="white"/>
                </a:solidFill>
                <a:latin typeface="Tahoma" panose="020B0604030504040204" pitchFamily="34" charset="0"/>
              </a:rPr>
            </a:br>
            <a:endParaRPr lang="en-US" altLang="en-US" sz="2400" b="1">
              <a:solidFill>
                <a:prstClr val="white"/>
              </a:solidFill>
              <a:latin typeface="Tahoma" panose="020B0604030504040204" pitchFamily="34" charset="0"/>
            </a:endParaRPr>
          </a:p>
          <a:p>
            <a:pPr algn="ctr" fontAlgn="base">
              <a:lnSpc>
                <a:spcPct val="100000"/>
              </a:lnSpc>
              <a:spcBef>
                <a:spcPct val="50000"/>
              </a:spcBef>
              <a:spcAft>
                <a:spcPct val="0"/>
              </a:spcAft>
              <a:buFontTx/>
              <a:buNone/>
            </a:pPr>
            <a:r>
              <a:rPr lang="en-US" altLang="en-US" sz="2400" b="1">
                <a:solidFill>
                  <a:prstClr val="white"/>
                </a:solidFill>
                <a:latin typeface="Tahoma" panose="020B0604030504040204" pitchFamily="34" charset="0"/>
              </a:rPr>
              <a:t>“I am SINGING today, because He’s taken my sins away”</a:t>
            </a:r>
          </a:p>
          <a:p>
            <a:pPr fontAlgn="base">
              <a:lnSpc>
                <a:spcPct val="100000"/>
              </a:lnSpc>
              <a:spcBef>
                <a:spcPct val="50000"/>
              </a:spcBef>
              <a:spcAft>
                <a:spcPct val="0"/>
              </a:spcAft>
              <a:buFontTx/>
              <a:buNone/>
            </a:pPr>
            <a:endParaRPr lang="en-US" altLang="en-US" sz="2400" b="1">
              <a:solidFill>
                <a:prstClr val="white"/>
              </a:solidFill>
              <a:latin typeface="Tahoma" panose="020B0604030504040204" pitchFamily="34" charset="0"/>
            </a:endParaRPr>
          </a:p>
          <a:p>
            <a:pPr algn="ctr" fontAlgn="base">
              <a:lnSpc>
                <a:spcPct val="100000"/>
              </a:lnSpc>
              <a:spcBef>
                <a:spcPct val="50000"/>
              </a:spcBef>
              <a:spcAft>
                <a:spcPct val="0"/>
              </a:spcAft>
              <a:buFontTx/>
              <a:buNone/>
            </a:pPr>
            <a:r>
              <a:rPr lang="en-US" altLang="en-US" sz="2400" b="1">
                <a:solidFill>
                  <a:prstClr val="white"/>
                </a:solidFill>
                <a:latin typeface="Tahoma" panose="020B0604030504040204" pitchFamily="34" charset="0"/>
              </a:rPr>
              <a:t>“I am PRAYING today, because He’s taken my sins away”</a:t>
            </a:r>
          </a:p>
          <a:p>
            <a:pPr fontAlgn="base">
              <a:lnSpc>
                <a:spcPct val="100000"/>
              </a:lnSpc>
              <a:spcBef>
                <a:spcPct val="50000"/>
              </a:spcBef>
              <a:spcAft>
                <a:spcPct val="0"/>
              </a:spcAft>
              <a:buFontTx/>
              <a:buNone/>
            </a:pPr>
            <a:endParaRPr lang="en-US" altLang="en-US" sz="2400" b="1">
              <a:solidFill>
                <a:prstClr val="white"/>
              </a:solidFill>
              <a:latin typeface="Tahoma" panose="020B0604030504040204" pitchFamily="34" charset="0"/>
            </a:endParaRPr>
          </a:p>
          <a:p>
            <a:pPr algn="ctr" fontAlgn="base">
              <a:lnSpc>
                <a:spcPct val="100000"/>
              </a:lnSpc>
              <a:spcBef>
                <a:spcPct val="50000"/>
              </a:spcBef>
              <a:spcAft>
                <a:spcPct val="0"/>
              </a:spcAft>
              <a:buFontTx/>
              <a:buNone/>
            </a:pPr>
            <a:r>
              <a:rPr lang="en-US" altLang="en-US" sz="2400" b="1">
                <a:solidFill>
                  <a:prstClr val="white"/>
                </a:solidFill>
                <a:latin typeface="Tahoma" panose="020B0604030504040204" pitchFamily="34" charset="0"/>
              </a:rPr>
              <a:t>“I am LIVING today, because He’s taken my sins away</a:t>
            </a:r>
          </a:p>
        </p:txBody>
      </p:sp>
    </p:spTree>
    <p:extLst>
      <p:ext uri="{BB962C8B-B14F-4D97-AF65-F5344CB8AC3E}">
        <p14:creationId xmlns:p14="http://schemas.microsoft.com/office/powerpoint/2010/main" val="6226657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9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9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994">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99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4"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767676"/>
            </a:gs>
            <a:gs pos="50000">
              <a:schemeClr val="bg1"/>
            </a:gs>
            <a:gs pos="100000">
              <a:srgbClr val="767676"/>
            </a:gs>
          </a:gsLst>
          <a:lin ang="5400000" scaled="1"/>
        </a:gradFill>
        <a:effectLst/>
      </p:bgPr>
    </p:bg>
    <p:spTree>
      <p:nvGrpSpPr>
        <p:cNvPr id="1" name=""/>
        <p:cNvGrpSpPr/>
        <p:nvPr/>
      </p:nvGrpSpPr>
      <p:grpSpPr>
        <a:xfrm>
          <a:off x="0" y="0"/>
          <a:ext cx="0" cy="0"/>
          <a:chOff x="0" y="0"/>
          <a:chExt cx="0" cy="0"/>
        </a:xfrm>
      </p:grpSpPr>
      <p:sp>
        <p:nvSpPr>
          <p:cNvPr id="182274"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82275"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82276"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82277"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182278"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Text Box 7"/>
          <p:cNvSpPr txBox="1">
            <a:spLocks noChangeArrowheads="1"/>
          </p:cNvSpPr>
          <p:nvPr/>
        </p:nvSpPr>
        <p:spPr bwMode="auto">
          <a:xfrm>
            <a:off x="2362200" y="533400"/>
            <a:ext cx="7543800" cy="206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sz="3200" b="1">
                <a:solidFill>
                  <a:srgbClr val="FFC46D"/>
                </a:solidFill>
                <a:latin typeface="Tahoma" panose="020B0604030504040204" pitchFamily="34" charset="0"/>
              </a:rPr>
              <a:t>SOME “I AM” STATEMENTS ARE MADE BY MEN AS AN EXPRESSION OF HOW THEY FELT ABOUT THEMSELVES</a:t>
            </a:r>
          </a:p>
        </p:txBody>
      </p:sp>
    </p:spTree>
    <p:extLst>
      <p:ext uri="{BB962C8B-B14F-4D97-AF65-F5344CB8AC3E}">
        <p14:creationId xmlns:p14="http://schemas.microsoft.com/office/powerpoint/2010/main" val="41599369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rgbClr val="FFC46D"/>
        </a:solidFill>
        <a:effectLst/>
      </p:bgPr>
    </p:bg>
    <p:spTree>
      <p:nvGrpSpPr>
        <p:cNvPr id="1" name=""/>
        <p:cNvGrpSpPr/>
        <p:nvPr/>
      </p:nvGrpSpPr>
      <p:grpSpPr>
        <a:xfrm>
          <a:off x="0" y="0"/>
          <a:ext cx="0" cy="0"/>
          <a:chOff x="0" y="0"/>
          <a:chExt cx="0" cy="0"/>
        </a:xfrm>
      </p:grpSpPr>
      <p:sp>
        <p:nvSpPr>
          <p:cNvPr id="219138"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19139"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19140"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219141"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219142"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9143" name="Text Box 7"/>
          <p:cNvSpPr txBox="1">
            <a:spLocks noChangeArrowheads="1"/>
          </p:cNvSpPr>
          <p:nvPr/>
        </p:nvSpPr>
        <p:spPr bwMode="auto">
          <a:xfrm>
            <a:off x="2514600" y="457200"/>
            <a:ext cx="7162800" cy="590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sz="5400" b="1">
                <a:solidFill>
                  <a:srgbClr val="FFC46D"/>
                </a:solidFill>
                <a:latin typeface="Tahoma" panose="020B0604030504040204" pitchFamily="34" charset="0"/>
              </a:rPr>
              <a:t>IF YOUR                    “I AM’S”                     ARE                 NEGATIVE              TURN THEM             INTO                   POSITIVES</a:t>
            </a:r>
          </a:p>
        </p:txBody>
      </p:sp>
    </p:spTree>
    <p:extLst>
      <p:ext uri="{BB962C8B-B14F-4D97-AF65-F5344CB8AC3E}">
        <p14:creationId xmlns:p14="http://schemas.microsoft.com/office/powerpoint/2010/main" val="2150813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767676"/>
            </a:gs>
            <a:gs pos="50000">
              <a:schemeClr val="bg1"/>
            </a:gs>
            <a:gs pos="100000">
              <a:srgbClr val="767676"/>
            </a:gs>
          </a:gsLst>
          <a:lin ang="5400000" scaled="1"/>
        </a:gradFill>
        <a:effectLst/>
      </p:bgPr>
    </p:bg>
    <p:spTree>
      <p:nvGrpSpPr>
        <p:cNvPr id="1" name=""/>
        <p:cNvGrpSpPr/>
        <p:nvPr/>
      </p:nvGrpSpPr>
      <p:grpSpPr>
        <a:xfrm>
          <a:off x="0" y="0"/>
          <a:ext cx="0" cy="0"/>
          <a:chOff x="0" y="0"/>
          <a:chExt cx="0" cy="0"/>
        </a:xfrm>
      </p:grpSpPr>
      <p:sp>
        <p:nvSpPr>
          <p:cNvPr id="183298"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83299"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83300"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83301"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183302"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2540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Text Box 7"/>
          <p:cNvSpPr txBox="1">
            <a:spLocks noChangeArrowheads="1"/>
          </p:cNvSpPr>
          <p:nvPr/>
        </p:nvSpPr>
        <p:spPr bwMode="auto">
          <a:xfrm>
            <a:off x="2362200" y="533400"/>
            <a:ext cx="7543800" cy="698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Moses</a:t>
            </a:r>
            <a:r>
              <a:rPr lang="en-US" altLang="en-US" sz="3200" b="1">
                <a:solidFill>
                  <a:prstClr val="white"/>
                </a:solidFill>
                <a:latin typeface="Tahoma" panose="020B0604030504040204" pitchFamily="34" charset="0"/>
              </a:rPr>
              <a:t> -- </a:t>
            </a:r>
            <a:r>
              <a:rPr lang="en-US" altLang="en-US" sz="2400" b="1">
                <a:solidFill>
                  <a:prstClr val="white"/>
                </a:solidFill>
                <a:latin typeface="Tahoma" panose="020B0604030504040204" pitchFamily="34" charset="0"/>
              </a:rPr>
              <a:t>Ex 4:10 “ I am slow of speech and tongue." </a:t>
            </a: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JOB -- Job 19:17  “I am loathsome to my own brothers.”</a:t>
            </a: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Gideon -- Judges 6:12,15  When the angel of the Lord appeared to Gideon, he said, "The Lord is with you, mighty warrior."  15 "But Lord," Gideon asked, "how can I save Israel? My clan is the weakest in Manasseh, and I am the least in my family." </a:t>
            </a: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a:p>
            <a:pPr fontAlgn="base">
              <a:lnSpc>
                <a:spcPct val="100000"/>
              </a:lnSpc>
              <a:spcBef>
                <a:spcPct val="0"/>
              </a:spcBef>
              <a:spcAft>
                <a:spcPct val="0"/>
              </a:spcAft>
              <a:buFontTx/>
              <a:buNone/>
            </a:pPr>
            <a:r>
              <a:rPr lang="en-US" altLang="en-US" sz="2400" b="1">
                <a:solidFill>
                  <a:prstClr val="white"/>
                </a:solidFill>
                <a:latin typeface="Tahoma" panose="020B0604030504040204" pitchFamily="34" charset="0"/>
              </a:rPr>
              <a:t>David -- 2 Sam 24:14 "I am in deep distress.”</a:t>
            </a: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a:p>
            <a:pPr fontAlgn="base">
              <a:lnSpc>
                <a:spcPct val="100000"/>
              </a:lnSpc>
              <a:spcBef>
                <a:spcPct val="0"/>
              </a:spcBef>
              <a:spcAft>
                <a:spcPct val="0"/>
              </a:spcAft>
              <a:buFontTx/>
              <a:buNone/>
            </a:pPr>
            <a:endParaRPr lang="en-US" altLang="en-US" sz="3200" b="1">
              <a:solidFill>
                <a:prstClr val="white"/>
              </a:solidFill>
              <a:latin typeface="Tahoma" panose="020B0604030504040204" pitchFamily="34" charset="0"/>
            </a:endParaRPr>
          </a:p>
        </p:txBody>
      </p:sp>
    </p:spTree>
    <p:extLst>
      <p:ext uri="{BB962C8B-B14F-4D97-AF65-F5344CB8AC3E}">
        <p14:creationId xmlns:p14="http://schemas.microsoft.com/office/powerpoint/2010/main" val="2508790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2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2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767676"/>
            </a:gs>
            <a:gs pos="50000">
              <a:schemeClr val="bg1"/>
            </a:gs>
            <a:gs pos="100000">
              <a:srgbClr val="767676"/>
            </a:gs>
          </a:gsLst>
          <a:lin ang="5400000" scaled="1"/>
        </a:gradFill>
        <a:effectLst/>
      </p:bgPr>
    </p:bg>
    <p:spTree>
      <p:nvGrpSpPr>
        <p:cNvPr id="1" name=""/>
        <p:cNvGrpSpPr/>
        <p:nvPr/>
      </p:nvGrpSpPr>
      <p:grpSpPr>
        <a:xfrm>
          <a:off x="0" y="0"/>
          <a:ext cx="0" cy="0"/>
          <a:chOff x="0" y="0"/>
          <a:chExt cx="0" cy="0"/>
        </a:xfrm>
      </p:grpSpPr>
      <p:sp>
        <p:nvSpPr>
          <p:cNvPr id="184322"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84323"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84324"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84325"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184326"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27" name="Text Box 7"/>
          <p:cNvSpPr txBox="1">
            <a:spLocks noChangeArrowheads="1"/>
          </p:cNvSpPr>
          <p:nvPr/>
        </p:nvSpPr>
        <p:spPr bwMode="auto">
          <a:xfrm>
            <a:off x="2362200" y="533400"/>
            <a:ext cx="75438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sz="2400" b="1">
                <a:solidFill>
                  <a:srgbClr val="FFC46D"/>
                </a:solidFill>
                <a:latin typeface="Tahoma" panose="020B0604030504040204" pitchFamily="34" charset="0"/>
              </a:rPr>
              <a:t>WHAT THESE MEN THOUGHT OF THEMSELVES FOLLOWED THE “I AM”</a:t>
            </a:r>
          </a:p>
        </p:txBody>
      </p:sp>
      <p:sp>
        <p:nvSpPr>
          <p:cNvPr id="10248" name="Text Box 8"/>
          <p:cNvSpPr txBox="1">
            <a:spLocks noChangeArrowheads="1"/>
          </p:cNvSpPr>
          <p:nvPr/>
        </p:nvSpPr>
        <p:spPr bwMode="auto">
          <a:xfrm>
            <a:off x="2362200" y="16002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a:solidFill>
                  <a:srgbClr val="00FF99"/>
                </a:solidFill>
                <a:latin typeface="Tahoma" panose="020B0604030504040204" pitchFamily="34" charset="0"/>
              </a:rPr>
              <a:t>MOSES</a:t>
            </a:r>
          </a:p>
        </p:txBody>
      </p:sp>
      <p:sp>
        <p:nvSpPr>
          <p:cNvPr id="10249" name="Text Box 9"/>
          <p:cNvSpPr txBox="1">
            <a:spLocks noChangeArrowheads="1"/>
          </p:cNvSpPr>
          <p:nvPr/>
        </p:nvSpPr>
        <p:spPr bwMode="auto">
          <a:xfrm>
            <a:off x="3810000" y="1600200"/>
            <a:ext cx="586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i="1">
                <a:solidFill>
                  <a:srgbClr val="FFFF00"/>
                </a:solidFill>
                <a:latin typeface="Tahoma" panose="020B0604030504040204" pitchFamily="34" charset="0"/>
              </a:rPr>
              <a:t>“I am slow of speech”</a:t>
            </a:r>
          </a:p>
        </p:txBody>
      </p:sp>
      <p:sp>
        <p:nvSpPr>
          <p:cNvPr id="10250" name="Text Box 10"/>
          <p:cNvSpPr txBox="1">
            <a:spLocks noChangeArrowheads="1"/>
          </p:cNvSpPr>
          <p:nvPr/>
        </p:nvSpPr>
        <p:spPr bwMode="auto">
          <a:xfrm>
            <a:off x="2362200" y="22860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a:solidFill>
                  <a:srgbClr val="00FF99"/>
                </a:solidFill>
                <a:latin typeface="Tahoma" panose="020B0604030504040204" pitchFamily="34" charset="0"/>
              </a:rPr>
              <a:t>JOB</a:t>
            </a:r>
          </a:p>
        </p:txBody>
      </p:sp>
      <p:sp>
        <p:nvSpPr>
          <p:cNvPr id="10251" name="Text Box 11"/>
          <p:cNvSpPr txBox="1">
            <a:spLocks noChangeArrowheads="1"/>
          </p:cNvSpPr>
          <p:nvPr/>
        </p:nvSpPr>
        <p:spPr bwMode="auto">
          <a:xfrm>
            <a:off x="3352800" y="2286000"/>
            <a:ext cx="609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i="1">
                <a:solidFill>
                  <a:srgbClr val="FFFF00"/>
                </a:solidFill>
                <a:latin typeface="Tahoma" panose="020B0604030504040204" pitchFamily="34" charset="0"/>
              </a:rPr>
              <a:t>“ I am hated by my friends”</a:t>
            </a:r>
          </a:p>
        </p:txBody>
      </p:sp>
      <p:sp>
        <p:nvSpPr>
          <p:cNvPr id="10252" name="Text Box 12"/>
          <p:cNvSpPr txBox="1">
            <a:spLocks noChangeArrowheads="1"/>
          </p:cNvSpPr>
          <p:nvPr/>
        </p:nvSpPr>
        <p:spPr bwMode="auto">
          <a:xfrm>
            <a:off x="2362200" y="29718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a:solidFill>
                  <a:srgbClr val="00FF99"/>
                </a:solidFill>
                <a:latin typeface="Tahoma" panose="020B0604030504040204" pitchFamily="34" charset="0"/>
              </a:rPr>
              <a:t>GIDEON</a:t>
            </a:r>
          </a:p>
        </p:txBody>
      </p:sp>
      <p:sp>
        <p:nvSpPr>
          <p:cNvPr id="10253" name="Text Box 13"/>
          <p:cNvSpPr txBox="1">
            <a:spLocks noChangeArrowheads="1"/>
          </p:cNvSpPr>
          <p:nvPr/>
        </p:nvSpPr>
        <p:spPr bwMode="auto">
          <a:xfrm>
            <a:off x="4038600" y="2971800"/>
            <a:ext cx="541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i="1">
                <a:solidFill>
                  <a:srgbClr val="FFFF00"/>
                </a:solidFill>
                <a:latin typeface="Tahoma" panose="020B0604030504040204" pitchFamily="34" charset="0"/>
              </a:rPr>
              <a:t>“I am the least in my family”</a:t>
            </a:r>
          </a:p>
        </p:txBody>
      </p:sp>
      <p:sp>
        <p:nvSpPr>
          <p:cNvPr id="10254" name="Text Box 14"/>
          <p:cNvSpPr txBox="1">
            <a:spLocks noChangeArrowheads="1"/>
          </p:cNvSpPr>
          <p:nvPr/>
        </p:nvSpPr>
        <p:spPr bwMode="auto">
          <a:xfrm>
            <a:off x="2362200" y="36576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a:solidFill>
                  <a:srgbClr val="00FF99"/>
                </a:solidFill>
                <a:latin typeface="Tahoma" panose="020B0604030504040204" pitchFamily="34" charset="0"/>
              </a:rPr>
              <a:t>DAVID</a:t>
            </a:r>
          </a:p>
        </p:txBody>
      </p:sp>
      <p:sp>
        <p:nvSpPr>
          <p:cNvPr id="10255" name="Text Box 15"/>
          <p:cNvSpPr txBox="1">
            <a:spLocks noChangeArrowheads="1"/>
          </p:cNvSpPr>
          <p:nvPr/>
        </p:nvSpPr>
        <p:spPr bwMode="auto">
          <a:xfrm>
            <a:off x="3733800" y="3657600"/>
            <a:ext cx="624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a:solidFill>
                  <a:srgbClr val="FFFF00"/>
                </a:solidFill>
                <a:latin typeface="Tahoma" panose="020B0604030504040204" pitchFamily="34" charset="0"/>
              </a:rPr>
              <a:t>“</a:t>
            </a:r>
            <a:r>
              <a:rPr lang="en-US" altLang="en-US" sz="2400" b="1" i="1">
                <a:solidFill>
                  <a:srgbClr val="FFFF00"/>
                </a:solidFill>
                <a:latin typeface="Tahoma" panose="020B0604030504040204" pitchFamily="34" charset="0"/>
              </a:rPr>
              <a:t>I am in deep distress”</a:t>
            </a:r>
            <a:endParaRPr lang="en-US" altLang="en-US" sz="2400" b="1">
              <a:solidFill>
                <a:srgbClr val="FFFF00"/>
              </a:solidFill>
              <a:latin typeface="Tahoma" panose="020B0604030504040204" pitchFamily="34" charset="0"/>
            </a:endParaRPr>
          </a:p>
        </p:txBody>
      </p:sp>
      <p:sp>
        <p:nvSpPr>
          <p:cNvPr id="10256" name="Text Box 16"/>
          <p:cNvSpPr txBox="1">
            <a:spLocks noChangeArrowheads="1"/>
          </p:cNvSpPr>
          <p:nvPr/>
        </p:nvSpPr>
        <p:spPr bwMode="auto">
          <a:xfrm>
            <a:off x="2362200" y="4495800"/>
            <a:ext cx="76962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sz="2400" b="1">
                <a:solidFill>
                  <a:srgbClr val="FFC46D"/>
                </a:solidFill>
                <a:latin typeface="Tahoma" panose="020B0604030504040204" pitchFamily="34" charset="0"/>
              </a:rPr>
              <a:t>THE “I AM’S” WERE EXPRESSIONS OF HOW THESE MEN SAW THEMSELVES</a:t>
            </a:r>
          </a:p>
        </p:txBody>
      </p:sp>
    </p:spTree>
    <p:extLst>
      <p:ext uri="{BB962C8B-B14F-4D97-AF65-F5344CB8AC3E}">
        <p14:creationId xmlns:p14="http://schemas.microsoft.com/office/powerpoint/2010/main" val="7951985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0248"/>
                                        </p:tgtEl>
                                        <p:attrNameLst>
                                          <p:attrName>style.visibility</p:attrName>
                                        </p:attrNameLst>
                                      </p:cBhvr>
                                      <p:to>
                                        <p:strVal val="visible"/>
                                      </p:to>
                                    </p:set>
                                    <p:anim calcmode="lin" valueType="num">
                                      <p:cBhvr>
                                        <p:cTn id="7" dur="500" fill="hold"/>
                                        <p:tgtEl>
                                          <p:spTgt spid="10248"/>
                                        </p:tgtEl>
                                        <p:attrNameLst>
                                          <p:attrName>ppt_x</p:attrName>
                                        </p:attrNameLst>
                                      </p:cBhvr>
                                      <p:tavLst>
                                        <p:tav tm="0">
                                          <p:val>
                                            <p:strVal val="#ppt_x-#ppt_w/2"/>
                                          </p:val>
                                        </p:tav>
                                        <p:tav tm="100000">
                                          <p:val>
                                            <p:strVal val="#ppt_x"/>
                                          </p:val>
                                        </p:tav>
                                      </p:tavLst>
                                    </p:anim>
                                    <p:anim calcmode="lin" valueType="num">
                                      <p:cBhvr>
                                        <p:cTn id="8" dur="500" fill="hold"/>
                                        <p:tgtEl>
                                          <p:spTgt spid="10248"/>
                                        </p:tgtEl>
                                        <p:attrNameLst>
                                          <p:attrName>ppt_y</p:attrName>
                                        </p:attrNameLst>
                                      </p:cBhvr>
                                      <p:tavLst>
                                        <p:tav tm="0">
                                          <p:val>
                                            <p:strVal val="#ppt_y"/>
                                          </p:val>
                                        </p:tav>
                                        <p:tav tm="100000">
                                          <p:val>
                                            <p:strVal val="#ppt_y"/>
                                          </p:val>
                                        </p:tav>
                                      </p:tavLst>
                                    </p:anim>
                                    <p:anim calcmode="lin" valueType="num">
                                      <p:cBhvr>
                                        <p:cTn id="9" dur="500" fill="hold"/>
                                        <p:tgtEl>
                                          <p:spTgt spid="10248"/>
                                        </p:tgtEl>
                                        <p:attrNameLst>
                                          <p:attrName>ppt_w</p:attrName>
                                        </p:attrNameLst>
                                      </p:cBhvr>
                                      <p:tavLst>
                                        <p:tav tm="0">
                                          <p:val>
                                            <p:fltVal val="0"/>
                                          </p:val>
                                        </p:tav>
                                        <p:tav tm="100000">
                                          <p:val>
                                            <p:strVal val="#ppt_w"/>
                                          </p:val>
                                        </p:tav>
                                      </p:tavLst>
                                    </p:anim>
                                    <p:anim calcmode="lin" valueType="num">
                                      <p:cBhvr>
                                        <p:cTn id="10" dur="500" fill="hold"/>
                                        <p:tgtEl>
                                          <p:spTgt spid="10248"/>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2" fill="hold" grpId="0" nodeType="clickEffect">
                                  <p:stCondLst>
                                    <p:cond delay="0"/>
                                  </p:stCondLst>
                                  <p:childTnLst>
                                    <p:set>
                                      <p:cBhvr>
                                        <p:cTn id="14" dur="1" fill="hold">
                                          <p:stCondLst>
                                            <p:cond delay="0"/>
                                          </p:stCondLst>
                                        </p:cTn>
                                        <p:tgtEl>
                                          <p:spTgt spid="10249"/>
                                        </p:tgtEl>
                                        <p:attrNameLst>
                                          <p:attrName>style.visibility</p:attrName>
                                        </p:attrNameLst>
                                      </p:cBhvr>
                                      <p:to>
                                        <p:strVal val="visible"/>
                                      </p:to>
                                    </p:set>
                                    <p:anim calcmode="lin" valueType="num">
                                      <p:cBhvr>
                                        <p:cTn id="15" dur="500" fill="hold"/>
                                        <p:tgtEl>
                                          <p:spTgt spid="10249"/>
                                        </p:tgtEl>
                                        <p:attrNameLst>
                                          <p:attrName>ppt_x</p:attrName>
                                        </p:attrNameLst>
                                      </p:cBhvr>
                                      <p:tavLst>
                                        <p:tav tm="0">
                                          <p:val>
                                            <p:strVal val="#ppt_x+#ppt_w/2"/>
                                          </p:val>
                                        </p:tav>
                                        <p:tav tm="100000">
                                          <p:val>
                                            <p:strVal val="#ppt_x"/>
                                          </p:val>
                                        </p:tav>
                                      </p:tavLst>
                                    </p:anim>
                                    <p:anim calcmode="lin" valueType="num">
                                      <p:cBhvr>
                                        <p:cTn id="16" dur="500" fill="hold"/>
                                        <p:tgtEl>
                                          <p:spTgt spid="10249"/>
                                        </p:tgtEl>
                                        <p:attrNameLst>
                                          <p:attrName>ppt_y</p:attrName>
                                        </p:attrNameLst>
                                      </p:cBhvr>
                                      <p:tavLst>
                                        <p:tav tm="0">
                                          <p:val>
                                            <p:strVal val="#ppt_y"/>
                                          </p:val>
                                        </p:tav>
                                        <p:tav tm="100000">
                                          <p:val>
                                            <p:strVal val="#ppt_y"/>
                                          </p:val>
                                        </p:tav>
                                      </p:tavLst>
                                    </p:anim>
                                    <p:anim calcmode="lin" valueType="num">
                                      <p:cBhvr>
                                        <p:cTn id="17" dur="500" fill="hold"/>
                                        <p:tgtEl>
                                          <p:spTgt spid="10249"/>
                                        </p:tgtEl>
                                        <p:attrNameLst>
                                          <p:attrName>ppt_w</p:attrName>
                                        </p:attrNameLst>
                                      </p:cBhvr>
                                      <p:tavLst>
                                        <p:tav tm="0">
                                          <p:val>
                                            <p:fltVal val="0"/>
                                          </p:val>
                                        </p:tav>
                                        <p:tav tm="100000">
                                          <p:val>
                                            <p:strVal val="#ppt_w"/>
                                          </p:val>
                                        </p:tav>
                                      </p:tavLst>
                                    </p:anim>
                                    <p:anim calcmode="lin" valueType="num">
                                      <p:cBhvr>
                                        <p:cTn id="18" dur="500" fill="hold"/>
                                        <p:tgtEl>
                                          <p:spTgt spid="10249"/>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10250"/>
                                        </p:tgtEl>
                                        <p:attrNameLst>
                                          <p:attrName>style.visibility</p:attrName>
                                        </p:attrNameLst>
                                      </p:cBhvr>
                                      <p:to>
                                        <p:strVal val="visible"/>
                                      </p:to>
                                    </p:set>
                                    <p:anim calcmode="lin" valueType="num">
                                      <p:cBhvr>
                                        <p:cTn id="23" dur="500" fill="hold"/>
                                        <p:tgtEl>
                                          <p:spTgt spid="10250"/>
                                        </p:tgtEl>
                                        <p:attrNameLst>
                                          <p:attrName>ppt_x</p:attrName>
                                        </p:attrNameLst>
                                      </p:cBhvr>
                                      <p:tavLst>
                                        <p:tav tm="0">
                                          <p:val>
                                            <p:strVal val="#ppt_x-#ppt_w/2"/>
                                          </p:val>
                                        </p:tav>
                                        <p:tav tm="100000">
                                          <p:val>
                                            <p:strVal val="#ppt_x"/>
                                          </p:val>
                                        </p:tav>
                                      </p:tavLst>
                                    </p:anim>
                                    <p:anim calcmode="lin" valueType="num">
                                      <p:cBhvr>
                                        <p:cTn id="24" dur="500" fill="hold"/>
                                        <p:tgtEl>
                                          <p:spTgt spid="10250"/>
                                        </p:tgtEl>
                                        <p:attrNameLst>
                                          <p:attrName>ppt_y</p:attrName>
                                        </p:attrNameLst>
                                      </p:cBhvr>
                                      <p:tavLst>
                                        <p:tav tm="0">
                                          <p:val>
                                            <p:strVal val="#ppt_y"/>
                                          </p:val>
                                        </p:tav>
                                        <p:tav tm="100000">
                                          <p:val>
                                            <p:strVal val="#ppt_y"/>
                                          </p:val>
                                        </p:tav>
                                      </p:tavLst>
                                    </p:anim>
                                    <p:anim calcmode="lin" valueType="num">
                                      <p:cBhvr>
                                        <p:cTn id="25" dur="500" fill="hold"/>
                                        <p:tgtEl>
                                          <p:spTgt spid="10250"/>
                                        </p:tgtEl>
                                        <p:attrNameLst>
                                          <p:attrName>ppt_w</p:attrName>
                                        </p:attrNameLst>
                                      </p:cBhvr>
                                      <p:tavLst>
                                        <p:tav tm="0">
                                          <p:val>
                                            <p:fltVal val="0"/>
                                          </p:val>
                                        </p:tav>
                                        <p:tav tm="100000">
                                          <p:val>
                                            <p:strVal val="#ppt_w"/>
                                          </p:val>
                                        </p:tav>
                                      </p:tavLst>
                                    </p:anim>
                                    <p:anim calcmode="lin" valueType="num">
                                      <p:cBhvr>
                                        <p:cTn id="26" dur="500" fill="hold"/>
                                        <p:tgtEl>
                                          <p:spTgt spid="10250"/>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2" fill="hold" grpId="0" nodeType="clickEffect">
                                  <p:stCondLst>
                                    <p:cond delay="0"/>
                                  </p:stCondLst>
                                  <p:childTnLst>
                                    <p:set>
                                      <p:cBhvr>
                                        <p:cTn id="30" dur="1" fill="hold">
                                          <p:stCondLst>
                                            <p:cond delay="0"/>
                                          </p:stCondLst>
                                        </p:cTn>
                                        <p:tgtEl>
                                          <p:spTgt spid="10251"/>
                                        </p:tgtEl>
                                        <p:attrNameLst>
                                          <p:attrName>style.visibility</p:attrName>
                                        </p:attrNameLst>
                                      </p:cBhvr>
                                      <p:to>
                                        <p:strVal val="visible"/>
                                      </p:to>
                                    </p:set>
                                    <p:anim calcmode="lin" valueType="num">
                                      <p:cBhvr>
                                        <p:cTn id="31" dur="500" fill="hold"/>
                                        <p:tgtEl>
                                          <p:spTgt spid="10251"/>
                                        </p:tgtEl>
                                        <p:attrNameLst>
                                          <p:attrName>ppt_x</p:attrName>
                                        </p:attrNameLst>
                                      </p:cBhvr>
                                      <p:tavLst>
                                        <p:tav tm="0">
                                          <p:val>
                                            <p:strVal val="#ppt_x+#ppt_w/2"/>
                                          </p:val>
                                        </p:tav>
                                        <p:tav tm="100000">
                                          <p:val>
                                            <p:strVal val="#ppt_x"/>
                                          </p:val>
                                        </p:tav>
                                      </p:tavLst>
                                    </p:anim>
                                    <p:anim calcmode="lin" valueType="num">
                                      <p:cBhvr>
                                        <p:cTn id="32" dur="500" fill="hold"/>
                                        <p:tgtEl>
                                          <p:spTgt spid="10251"/>
                                        </p:tgtEl>
                                        <p:attrNameLst>
                                          <p:attrName>ppt_y</p:attrName>
                                        </p:attrNameLst>
                                      </p:cBhvr>
                                      <p:tavLst>
                                        <p:tav tm="0">
                                          <p:val>
                                            <p:strVal val="#ppt_y"/>
                                          </p:val>
                                        </p:tav>
                                        <p:tav tm="100000">
                                          <p:val>
                                            <p:strVal val="#ppt_y"/>
                                          </p:val>
                                        </p:tav>
                                      </p:tavLst>
                                    </p:anim>
                                    <p:anim calcmode="lin" valueType="num">
                                      <p:cBhvr>
                                        <p:cTn id="33" dur="500" fill="hold"/>
                                        <p:tgtEl>
                                          <p:spTgt spid="10251"/>
                                        </p:tgtEl>
                                        <p:attrNameLst>
                                          <p:attrName>ppt_w</p:attrName>
                                        </p:attrNameLst>
                                      </p:cBhvr>
                                      <p:tavLst>
                                        <p:tav tm="0">
                                          <p:val>
                                            <p:fltVal val="0"/>
                                          </p:val>
                                        </p:tav>
                                        <p:tav tm="100000">
                                          <p:val>
                                            <p:strVal val="#ppt_w"/>
                                          </p:val>
                                        </p:tav>
                                      </p:tavLst>
                                    </p:anim>
                                    <p:anim calcmode="lin" valueType="num">
                                      <p:cBhvr>
                                        <p:cTn id="34" dur="500" fill="hold"/>
                                        <p:tgtEl>
                                          <p:spTgt spid="10251"/>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10252"/>
                                        </p:tgtEl>
                                        <p:attrNameLst>
                                          <p:attrName>style.visibility</p:attrName>
                                        </p:attrNameLst>
                                      </p:cBhvr>
                                      <p:to>
                                        <p:strVal val="visible"/>
                                      </p:to>
                                    </p:set>
                                    <p:anim calcmode="lin" valueType="num">
                                      <p:cBhvr>
                                        <p:cTn id="39" dur="500" fill="hold"/>
                                        <p:tgtEl>
                                          <p:spTgt spid="10252"/>
                                        </p:tgtEl>
                                        <p:attrNameLst>
                                          <p:attrName>ppt_x</p:attrName>
                                        </p:attrNameLst>
                                      </p:cBhvr>
                                      <p:tavLst>
                                        <p:tav tm="0">
                                          <p:val>
                                            <p:strVal val="#ppt_x-#ppt_w/2"/>
                                          </p:val>
                                        </p:tav>
                                        <p:tav tm="100000">
                                          <p:val>
                                            <p:strVal val="#ppt_x"/>
                                          </p:val>
                                        </p:tav>
                                      </p:tavLst>
                                    </p:anim>
                                    <p:anim calcmode="lin" valueType="num">
                                      <p:cBhvr>
                                        <p:cTn id="40" dur="500" fill="hold"/>
                                        <p:tgtEl>
                                          <p:spTgt spid="10252"/>
                                        </p:tgtEl>
                                        <p:attrNameLst>
                                          <p:attrName>ppt_y</p:attrName>
                                        </p:attrNameLst>
                                      </p:cBhvr>
                                      <p:tavLst>
                                        <p:tav tm="0">
                                          <p:val>
                                            <p:strVal val="#ppt_y"/>
                                          </p:val>
                                        </p:tav>
                                        <p:tav tm="100000">
                                          <p:val>
                                            <p:strVal val="#ppt_y"/>
                                          </p:val>
                                        </p:tav>
                                      </p:tavLst>
                                    </p:anim>
                                    <p:anim calcmode="lin" valueType="num">
                                      <p:cBhvr>
                                        <p:cTn id="41" dur="500" fill="hold"/>
                                        <p:tgtEl>
                                          <p:spTgt spid="10252"/>
                                        </p:tgtEl>
                                        <p:attrNameLst>
                                          <p:attrName>ppt_w</p:attrName>
                                        </p:attrNameLst>
                                      </p:cBhvr>
                                      <p:tavLst>
                                        <p:tav tm="0">
                                          <p:val>
                                            <p:fltVal val="0"/>
                                          </p:val>
                                        </p:tav>
                                        <p:tav tm="100000">
                                          <p:val>
                                            <p:strVal val="#ppt_w"/>
                                          </p:val>
                                        </p:tav>
                                      </p:tavLst>
                                    </p:anim>
                                    <p:anim calcmode="lin" valueType="num">
                                      <p:cBhvr>
                                        <p:cTn id="42" dur="500" fill="hold"/>
                                        <p:tgtEl>
                                          <p:spTgt spid="10252"/>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2" fill="hold" grpId="0" nodeType="clickEffect">
                                  <p:stCondLst>
                                    <p:cond delay="0"/>
                                  </p:stCondLst>
                                  <p:childTnLst>
                                    <p:set>
                                      <p:cBhvr>
                                        <p:cTn id="46" dur="1" fill="hold">
                                          <p:stCondLst>
                                            <p:cond delay="0"/>
                                          </p:stCondLst>
                                        </p:cTn>
                                        <p:tgtEl>
                                          <p:spTgt spid="10253"/>
                                        </p:tgtEl>
                                        <p:attrNameLst>
                                          <p:attrName>style.visibility</p:attrName>
                                        </p:attrNameLst>
                                      </p:cBhvr>
                                      <p:to>
                                        <p:strVal val="visible"/>
                                      </p:to>
                                    </p:set>
                                    <p:anim calcmode="lin" valueType="num">
                                      <p:cBhvr>
                                        <p:cTn id="47" dur="500" fill="hold"/>
                                        <p:tgtEl>
                                          <p:spTgt spid="10253"/>
                                        </p:tgtEl>
                                        <p:attrNameLst>
                                          <p:attrName>ppt_x</p:attrName>
                                        </p:attrNameLst>
                                      </p:cBhvr>
                                      <p:tavLst>
                                        <p:tav tm="0">
                                          <p:val>
                                            <p:strVal val="#ppt_x+#ppt_w/2"/>
                                          </p:val>
                                        </p:tav>
                                        <p:tav tm="100000">
                                          <p:val>
                                            <p:strVal val="#ppt_x"/>
                                          </p:val>
                                        </p:tav>
                                      </p:tavLst>
                                    </p:anim>
                                    <p:anim calcmode="lin" valueType="num">
                                      <p:cBhvr>
                                        <p:cTn id="48" dur="500" fill="hold"/>
                                        <p:tgtEl>
                                          <p:spTgt spid="10253"/>
                                        </p:tgtEl>
                                        <p:attrNameLst>
                                          <p:attrName>ppt_y</p:attrName>
                                        </p:attrNameLst>
                                      </p:cBhvr>
                                      <p:tavLst>
                                        <p:tav tm="0">
                                          <p:val>
                                            <p:strVal val="#ppt_y"/>
                                          </p:val>
                                        </p:tav>
                                        <p:tav tm="100000">
                                          <p:val>
                                            <p:strVal val="#ppt_y"/>
                                          </p:val>
                                        </p:tav>
                                      </p:tavLst>
                                    </p:anim>
                                    <p:anim calcmode="lin" valueType="num">
                                      <p:cBhvr>
                                        <p:cTn id="49" dur="500" fill="hold"/>
                                        <p:tgtEl>
                                          <p:spTgt spid="10253"/>
                                        </p:tgtEl>
                                        <p:attrNameLst>
                                          <p:attrName>ppt_w</p:attrName>
                                        </p:attrNameLst>
                                      </p:cBhvr>
                                      <p:tavLst>
                                        <p:tav tm="0">
                                          <p:val>
                                            <p:fltVal val="0"/>
                                          </p:val>
                                        </p:tav>
                                        <p:tav tm="100000">
                                          <p:val>
                                            <p:strVal val="#ppt_w"/>
                                          </p:val>
                                        </p:tav>
                                      </p:tavLst>
                                    </p:anim>
                                    <p:anim calcmode="lin" valueType="num">
                                      <p:cBhvr>
                                        <p:cTn id="50" dur="500" fill="hold"/>
                                        <p:tgtEl>
                                          <p:spTgt spid="10253"/>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10254"/>
                                        </p:tgtEl>
                                        <p:attrNameLst>
                                          <p:attrName>style.visibility</p:attrName>
                                        </p:attrNameLst>
                                      </p:cBhvr>
                                      <p:to>
                                        <p:strVal val="visible"/>
                                      </p:to>
                                    </p:set>
                                    <p:anim calcmode="lin" valueType="num">
                                      <p:cBhvr>
                                        <p:cTn id="55" dur="500" fill="hold"/>
                                        <p:tgtEl>
                                          <p:spTgt spid="10254"/>
                                        </p:tgtEl>
                                        <p:attrNameLst>
                                          <p:attrName>ppt_x</p:attrName>
                                        </p:attrNameLst>
                                      </p:cBhvr>
                                      <p:tavLst>
                                        <p:tav tm="0">
                                          <p:val>
                                            <p:strVal val="#ppt_x-#ppt_w/2"/>
                                          </p:val>
                                        </p:tav>
                                        <p:tav tm="100000">
                                          <p:val>
                                            <p:strVal val="#ppt_x"/>
                                          </p:val>
                                        </p:tav>
                                      </p:tavLst>
                                    </p:anim>
                                    <p:anim calcmode="lin" valueType="num">
                                      <p:cBhvr>
                                        <p:cTn id="56" dur="500" fill="hold"/>
                                        <p:tgtEl>
                                          <p:spTgt spid="10254"/>
                                        </p:tgtEl>
                                        <p:attrNameLst>
                                          <p:attrName>ppt_y</p:attrName>
                                        </p:attrNameLst>
                                      </p:cBhvr>
                                      <p:tavLst>
                                        <p:tav tm="0">
                                          <p:val>
                                            <p:strVal val="#ppt_y"/>
                                          </p:val>
                                        </p:tav>
                                        <p:tav tm="100000">
                                          <p:val>
                                            <p:strVal val="#ppt_y"/>
                                          </p:val>
                                        </p:tav>
                                      </p:tavLst>
                                    </p:anim>
                                    <p:anim calcmode="lin" valueType="num">
                                      <p:cBhvr>
                                        <p:cTn id="57" dur="500" fill="hold"/>
                                        <p:tgtEl>
                                          <p:spTgt spid="10254"/>
                                        </p:tgtEl>
                                        <p:attrNameLst>
                                          <p:attrName>ppt_w</p:attrName>
                                        </p:attrNameLst>
                                      </p:cBhvr>
                                      <p:tavLst>
                                        <p:tav tm="0">
                                          <p:val>
                                            <p:fltVal val="0"/>
                                          </p:val>
                                        </p:tav>
                                        <p:tav tm="100000">
                                          <p:val>
                                            <p:strVal val="#ppt_w"/>
                                          </p:val>
                                        </p:tav>
                                      </p:tavLst>
                                    </p:anim>
                                    <p:anim calcmode="lin" valueType="num">
                                      <p:cBhvr>
                                        <p:cTn id="58" dur="500" fill="hold"/>
                                        <p:tgtEl>
                                          <p:spTgt spid="10254"/>
                                        </p:tgtEl>
                                        <p:attrNameLst>
                                          <p:attrName>ppt_h</p:attrName>
                                        </p:attrNameLst>
                                      </p:cBhvr>
                                      <p:tavLst>
                                        <p:tav tm="0">
                                          <p:val>
                                            <p:strVal val="#ppt_h"/>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7" presetClass="entr" presetSubtype="2" fill="hold" grpId="0" nodeType="clickEffect">
                                  <p:stCondLst>
                                    <p:cond delay="0"/>
                                  </p:stCondLst>
                                  <p:childTnLst>
                                    <p:set>
                                      <p:cBhvr>
                                        <p:cTn id="62" dur="1" fill="hold">
                                          <p:stCondLst>
                                            <p:cond delay="0"/>
                                          </p:stCondLst>
                                        </p:cTn>
                                        <p:tgtEl>
                                          <p:spTgt spid="10255"/>
                                        </p:tgtEl>
                                        <p:attrNameLst>
                                          <p:attrName>style.visibility</p:attrName>
                                        </p:attrNameLst>
                                      </p:cBhvr>
                                      <p:to>
                                        <p:strVal val="visible"/>
                                      </p:to>
                                    </p:set>
                                    <p:anim calcmode="lin" valueType="num">
                                      <p:cBhvr>
                                        <p:cTn id="63" dur="500" fill="hold"/>
                                        <p:tgtEl>
                                          <p:spTgt spid="10255"/>
                                        </p:tgtEl>
                                        <p:attrNameLst>
                                          <p:attrName>ppt_x</p:attrName>
                                        </p:attrNameLst>
                                      </p:cBhvr>
                                      <p:tavLst>
                                        <p:tav tm="0">
                                          <p:val>
                                            <p:strVal val="#ppt_x+#ppt_w/2"/>
                                          </p:val>
                                        </p:tav>
                                        <p:tav tm="100000">
                                          <p:val>
                                            <p:strVal val="#ppt_x"/>
                                          </p:val>
                                        </p:tav>
                                      </p:tavLst>
                                    </p:anim>
                                    <p:anim calcmode="lin" valueType="num">
                                      <p:cBhvr>
                                        <p:cTn id="64" dur="500" fill="hold"/>
                                        <p:tgtEl>
                                          <p:spTgt spid="10255"/>
                                        </p:tgtEl>
                                        <p:attrNameLst>
                                          <p:attrName>ppt_y</p:attrName>
                                        </p:attrNameLst>
                                      </p:cBhvr>
                                      <p:tavLst>
                                        <p:tav tm="0">
                                          <p:val>
                                            <p:strVal val="#ppt_y"/>
                                          </p:val>
                                        </p:tav>
                                        <p:tav tm="100000">
                                          <p:val>
                                            <p:strVal val="#ppt_y"/>
                                          </p:val>
                                        </p:tav>
                                      </p:tavLst>
                                    </p:anim>
                                    <p:anim calcmode="lin" valueType="num">
                                      <p:cBhvr>
                                        <p:cTn id="65" dur="500" fill="hold"/>
                                        <p:tgtEl>
                                          <p:spTgt spid="10255"/>
                                        </p:tgtEl>
                                        <p:attrNameLst>
                                          <p:attrName>ppt_w</p:attrName>
                                        </p:attrNameLst>
                                      </p:cBhvr>
                                      <p:tavLst>
                                        <p:tav tm="0">
                                          <p:val>
                                            <p:fltVal val="0"/>
                                          </p:val>
                                        </p:tav>
                                        <p:tav tm="100000">
                                          <p:val>
                                            <p:strVal val="#ppt_w"/>
                                          </p:val>
                                        </p:tav>
                                      </p:tavLst>
                                    </p:anim>
                                    <p:anim calcmode="lin" valueType="num">
                                      <p:cBhvr>
                                        <p:cTn id="66" dur="500" fill="hold"/>
                                        <p:tgtEl>
                                          <p:spTgt spid="10255"/>
                                        </p:tgtEl>
                                        <p:attrNameLst>
                                          <p:attrName>ppt_h</p:attrName>
                                        </p:attrNameLst>
                                      </p:cBhvr>
                                      <p:tavLst>
                                        <p:tav tm="0">
                                          <p:val>
                                            <p:strVal val="#ppt_h"/>
                                          </p:val>
                                        </p:tav>
                                        <p:tav tm="100000">
                                          <p:val>
                                            <p:strVal val="#ppt_h"/>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9" presetClass="entr" presetSubtype="0" fill="hold" grpId="0" nodeType="clickEffect">
                                  <p:stCondLst>
                                    <p:cond delay="0"/>
                                  </p:stCondLst>
                                  <p:childTnLst>
                                    <p:set>
                                      <p:cBhvr>
                                        <p:cTn id="70" dur="1" fill="hold">
                                          <p:stCondLst>
                                            <p:cond delay="0"/>
                                          </p:stCondLst>
                                        </p:cTn>
                                        <p:tgtEl>
                                          <p:spTgt spid="10256"/>
                                        </p:tgtEl>
                                        <p:attrNameLst>
                                          <p:attrName>style.visibility</p:attrName>
                                        </p:attrNameLst>
                                      </p:cBhvr>
                                      <p:to>
                                        <p:strVal val="visible"/>
                                      </p:to>
                                    </p:set>
                                    <p:animEffect transition="in" filter="dissolve">
                                      <p:cBhvr>
                                        <p:cTn id="71" dur="500"/>
                                        <p:tgtEl>
                                          <p:spTgt spid="102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8" grpId="0"/>
      <p:bldP spid="10249" grpId="0"/>
      <p:bldP spid="10250" grpId="0"/>
      <p:bldP spid="10251" grpId="0"/>
      <p:bldP spid="10252" grpId="0"/>
      <p:bldP spid="10253" grpId="0"/>
      <p:bldP spid="10254" grpId="0"/>
      <p:bldP spid="10255" grpId="0"/>
      <p:bldP spid="10256"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767676"/>
            </a:gs>
            <a:gs pos="50000">
              <a:schemeClr val="bg1"/>
            </a:gs>
            <a:gs pos="100000">
              <a:srgbClr val="767676"/>
            </a:gs>
          </a:gsLst>
          <a:lin ang="5400000" scaled="1"/>
        </a:gradFill>
        <a:effectLst/>
      </p:bgPr>
    </p:bg>
    <p:spTree>
      <p:nvGrpSpPr>
        <p:cNvPr id="1" name=""/>
        <p:cNvGrpSpPr/>
        <p:nvPr/>
      </p:nvGrpSpPr>
      <p:grpSpPr>
        <a:xfrm>
          <a:off x="0" y="0"/>
          <a:ext cx="0" cy="0"/>
          <a:chOff x="0" y="0"/>
          <a:chExt cx="0" cy="0"/>
        </a:xfrm>
      </p:grpSpPr>
      <p:sp>
        <p:nvSpPr>
          <p:cNvPr id="185346"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85347"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85348"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85349"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185350"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5351" name="Text Box 7"/>
          <p:cNvSpPr txBox="1">
            <a:spLocks noChangeArrowheads="1"/>
          </p:cNvSpPr>
          <p:nvPr/>
        </p:nvSpPr>
        <p:spPr bwMode="auto">
          <a:xfrm>
            <a:off x="2362200" y="533400"/>
            <a:ext cx="75438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sz="2400" b="1">
                <a:solidFill>
                  <a:srgbClr val="FFC46D"/>
                </a:solidFill>
                <a:latin typeface="Tahoma" panose="020B0604030504040204" pitchFamily="34" charset="0"/>
              </a:rPr>
              <a:t>WE OFTEN USE “I AM” TO DESCRIBE HOW WE FEEL ABOUT OURSELVES</a:t>
            </a:r>
          </a:p>
        </p:txBody>
      </p:sp>
      <p:sp>
        <p:nvSpPr>
          <p:cNvPr id="11281" name="Text Box 17"/>
          <p:cNvSpPr txBox="1">
            <a:spLocks noChangeArrowheads="1"/>
          </p:cNvSpPr>
          <p:nvPr/>
        </p:nvSpPr>
        <p:spPr bwMode="auto">
          <a:xfrm>
            <a:off x="2362200" y="1524000"/>
            <a:ext cx="7620000" cy="415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i="1">
                <a:solidFill>
                  <a:srgbClr val="00FF99"/>
                </a:solidFill>
                <a:latin typeface="Tahoma" panose="020B0604030504040204" pitchFamily="34" charset="0"/>
              </a:rPr>
              <a:t>“I am so sick”</a:t>
            </a:r>
          </a:p>
          <a:p>
            <a:pPr fontAlgn="base">
              <a:lnSpc>
                <a:spcPct val="100000"/>
              </a:lnSpc>
              <a:spcBef>
                <a:spcPct val="50000"/>
              </a:spcBef>
              <a:spcAft>
                <a:spcPct val="0"/>
              </a:spcAft>
              <a:buFontTx/>
              <a:buNone/>
            </a:pPr>
            <a:r>
              <a:rPr lang="en-US" altLang="en-US" sz="2400" b="1" i="1">
                <a:solidFill>
                  <a:srgbClr val="00FF99"/>
                </a:solidFill>
                <a:latin typeface="Tahoma" panose="020B0604030504040204" pitchFamily="34" charset="0"/>
              </a:rPr>
              <a:t>“I am so discouraged”</a:t>
            </a:r>
          </a:p>
          <a:p>
            <a:pPr fontAlgn="base">
              <a:lnSpc>
                <a:spcPct val="100000"/>
              </a:lnSpc>
              <a:spcBef>
                <a:spcPct val="50000"/>
              </a:spcBef>
              <a:spcAft>
                <a:spcPct val="0"/>
              </a:spcAft>
              <a:buFontTx/>
              <a:buNone/>
            </a:pPr>
            <a:r>
              <a:rPr lang="en-US" altLang="en-US" sz="2400" b="1" i="1">
                <a:solidFill>
                  <a:srgbClr val="00FF99"/>
                </a:solidFill>
                <a:latin typeface="Tahoma" panose="020B0604030504040204" pitchFamily="34" charset="0"/>
              </a:rPr>
              <a:t>“I am in so much pain”</a:t>
            </a:r>
          </a:p>
          <a:p>
            <a:pPr fontAlgn="base">
              <a:lnSpc>
                <a:spcPct val="100000"/>
              </a:lnSpc>
              <a:spcBef>
                <a:spcPct val="50000"/>
              </a:spcBef>
              <a:spcAft>
                <a:spcPct val="0"/>
              </a:spcAft>
              <a:buFontTx/>
              <a:buNone/>
            </a:pPr>
            <a:r>
              <a:rPr lang="en-US" altLang="en-US" sz="2400" b="1" i="1">
                <a:solidFill>
                  <a:srgbClr val="00FF99"/>
                </a:solidFill>
                <a:latin typeface="Tahoma" panose="020B0604030504040204" pitchFamily="34" charset="0"/>
              </a:rPr>
              <a:t>“I am in a very stressful                                        situation”</a:t>
            </a:r>
          </a:p>
          <a:p>
            <a:pPr fontAlgn="base">
              <a:lnSpc>
                <a:spcPct val="100000"/>
              </a:lnSpc>
              <a:spcBef>
                <a:spcPct val="50000"/>
              </a:spcBef>
              <a:spcAft>
                <a:spcPct val="0"/>
              </a:spcAft>
              <a:buFontTx/>
              <a:buNone/>
            </a:pPr>
            <a:r>
              <a:rPr lang="en-US" altLang="en-US" sz="2400" b="1" i="1">
                <a:solidFill>
                  <a:srgbClr val="00FF99"/>
                </a:solidFill>
                <a:latin typeface="Tahoma" panose="020B0604030504040204" pitchFamily="34" charset="0"/>
              </a:rPr>
              <a:t>“I am disappointed”</a:t>
            </a:r>
          </a:p>
          <a:p>
            <a:pPr fontAlgn="base">
              <a:lnSpc>
                <a:spcPct val="100000"/>
              </a:lnSpc>
              <a:spcBef>
                <a:spcPct val="50000"/>
              </a:spcBef>
              <a:spcAft>
                <a:spcPct val="0"/>
              </a:spcAft>
              <a:buFontTx/>
              <a:buNone/>
            </a:pPr>
            <a:r>
              <a:rPr lang="en-US" altLang="en-US" sz="2400" b="1" i="1">
                <a:solidFill>
                  <a:srgbClr val="00FF99"/>
                </a:solidFill>
                <a:latin typeface="Tahoma" panose="020B0604030504040204" pitchFamily="34" charset="0"/>
              </a:rPr>
              <a:t>“I am sorrowful”</a:t>
            </a:r>
          </a:p>
          <a:p>
            <a:pPr fontAlgn="base">
              <a:lnSpc>
                <a:spcPct val="100000"/>
              </a:lnSpc>
              <a:spcBef>
                <a:spcPct val="50000"/>
              </a:spcBef>
              <a:spcAft>
                <a:spcPct val="0"/>
              </a:spcAft>
              <a:buFontTx/>
              <a:buNone/>
            </a:pPr>
            <a:r>
              <a:rPr lang="en-US" altLang="en-US" sz="2400" b="1" i="1">
                <a:solidFill>
                  <a:srgbClr val="00FF99"/>
                </a:solidFill>
                <a:latin typeface="Tahoma" panose="020B0604030504040204" pitchFamily="34" charset="0"/>
              </a:rPr>
              <a:t>“ I am so mad”</a:t>
            </a:r>
          </a:p>
        </p:txBody>
      </p:sp>
      <p:sp>
        <p:nvSpPr>
          <p:cNvPr id="11282" name="AutoShape 18"/>
          <p:cNvSpPr>
            <a:spLocks noChangeArrowheads="1"/>
          </p:cNvSpPr>
          <p:nvPr/>
        </p:nvSpPr>
        <p:spPr bwMode="auto">
          <a:xfrm>
            <a:off x="6324600" y="1676400"/>
            <a:ext cx="3581400" cy="4038600"/>
          </a:xfrm>
          <a:prstGeom prst="leftArrowCallout">
            <a:avLst>
              <a:gd name="adj1" fmla="val 28191"/>
              <a:gd name="adj2" fmla="val 28191"/>
              <a:gd name="adj3" fmla="val 16667"/>
              <a:gd name="adj4" fmla="val 66667"/>
            </a:avLst>
          </a:prstGeom>
          <a:solidFill>
            <a:srgbClr val="FFC46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sz="2400" b="1">
                <a:solidFill>
                  <a:prstClr val="black"/>
                </a:solidFill>
                <a:latin typeface="Tahoma" panose="020B0604030504040204" pitchFamily="34" charset="0"/>
              </a:rPr>
              <a:t>THESE</a:t>
            </a:r>
          </a:p>
          <a:p>
            <a:pPr algn="ctr" fontAlgn="base">
              <a:lnSpc>
                <a:spcPct val="100000"/>
              </a:lnSpc>
              <a:spcBef>
                <a:spcPct val="0"/>
              </a:spcBef>
              <a:spcAft>
                <a:spcPct val="0"/>
              </a:spcAft>
              <a:buFontTx/>
              <a:buNone/>
            </a:pPr>
            <a:r>
              <a:rPr lang="en-US" altLang="en-US" sz="2400" b="1">
                <a:solidFill>
                  <a:prstClr val="black"/>
                </a:solidFill>
                <a:latin typeface="Tahoma" panose="020B0604030504040204" pitchFamily="34" charset="0"/>
              </a:rPr>
              <a:t>“I AM’S”</a:t>
            </a:r>
          </a:p>
          <a:p>
            <a:pPr algn="ctr" fontAlgn="base">
              <a:lnSpc>
                <a:spcPct val="100000"/>
              </a:lnSpc>
              <a:spcBef>
                <a:spcPct val="0"/>
              </a:spcBef>
              <a:spcAft>
                <a:spcPct val="0"/>
              </a:spcAft>
              <a:buFontTx/>
              <a:buNone/>
            </a:pPr>
            <a:r>
              <a:rPr lang="en-US" altLang="en-US" sz="2400" b="1">
                <a:solidFill>
                  <a:prstClr val="black"/>
                </a:solidFill>
                <a:latin typeface="Tahoma" panose="020B0604030504040204" pitchFamily="34" charset="0"/>
              </a:rPr>
              <a:t>EXPRESS</a:t>
            </a:r>
          </a:p>
          <a:p>
            <a:pPr algn="ctr" fontAlgn="base">
              <a:lnSpc>
                <a:spcPct val="100000"/>
              </a:lnSpc>
              <a:spcBef>
                <a:spcPct val="0"/>
              </a:spcBef>
              <a:spcAft>
                <a:spcPct val="0"/>
              </a:spcAft>
              <a:buFontTx/>
              <a:buNone/>
            </a:pPr>
            <a:r>
              <a:rPr lang="en-US" altLang="en-US" sz="2400" b="1">
                <a:solidFill>
                  <a:prstClr val="black"/>
                </a:solidFill>
                <a:latin typeface="Tahoma" panose="020B0604030504040204" pitchFamily="34" charset="0"/>
              </a:rPr>
              <a:t>HOW WE</a:t>
            </a:r>
          </a:p>
          <a:p>
            <a:pPr algn="ctr" fontAlgn="base">
              <a:lnSpc>
                <a:spcPct val="100000"/>
              </a:lnSpc>
              <a:spcBef>
                <a:spcPct val="0"/>
              </a:spcBef>
              <a:spcAft>
                <a:spcPct val="0"/>
              </a:spcAft>
              <a:buFontTx/>
              <a:buNone/>
            </a:pPr>
            <a:r>
              <a:rPr lang="en-US" altLang="en-US" sz="2400" b="1">
                <a:solidFill>
                  <a:prstClr val="black"/>
                </a:solidFill>
                <a:latin typeface="Tahoma" panose="020B0604030504040204" pitchFamily="34" charset="0"/>
              </a:rPr>
              <a:t>FEEL AT</a:t>
            </a:r>
          </a:p>
          <a:p>
            <a:pPr algn="ctr" fontAlgn="base">
              <a:lnSpc>
                <a:spcPct val="100000"/>
              </a:lnSpc>
              <a:spcBef>
                <a:spcPct val="0"/>
              </a:spcBef>
              <a:spcAft>
                <a:spcPct val="0"/>
              </a:spcAft>
              <a:buFontTx/>
              <a:buNone/>
            </a:pPr>
            <a:r>
              <a:rPr lang="en-US" altLang="en-US" sz="2400" b="1">
                <a:solidFill>
                  <a:prstClr val="black"/>
                </a:solidFill>
                <a:latin typeface="Tahoma" panose="020B0604030504040204" pitchFamily="34" charset="0"/>
              </a:rPr>
              <a:t>THE </a:t>
            </a:r>
          </a:p>
          <a:p>
            <a:pPr algn="ctr" fontAlgn="base">
              <a:lnSpc>
                <a:spcPct val="100000"/>
              </a:lnSpc>
              <a:spcBef>
                <a:spcPct val="0"/>
              </a:spcBef>
              <a:spcAft>
                <a:spcPct val="0"/>
              </a:spcAft>
              <a:buFontTx/>
              <a:buNone/>
            </a:pPr>
            <a:r>
              <a:rPr lang="en-US" altLang="en-US" sz="2400" b="1">
                <a:solidFill>
                  <a:prstClr val="black"/>
                </a:solidFill>
                <a:latin typeface="Tahoma" panose="020B0604030504040204" pitchFamily="34" charset="0"/>
              </a:rPr>
              <a:t>MOMENT</a:t>
            </a:r>
          </a:p>
        </p:txBody>
      </p:sp>
    </p:spTree>
    <p:extLst>
      <p:ext uri="{BB962C8B-B14F-4D97-AF65-F5344CB8AC3E}">
        <p14:creationId xmlns:p14="http://schemas.microsoft.com/office/powerpoint/2010/main" val="3336672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1281">
                                            <p:txEl>
                                              <p:pRg st="0" end="0"/>
                                            </p:txEl>
                                          </p:spTgt>
                                        </p:tgtEl>
                                        <p:attrNameLst>
                                          <p:attrName>style.visibility</p:attrName>
                                        </p:attrNameLst>
                                      </p:cBhvr>
                                      <p:to>
                                        <p:strVal val="visible"/>
                                      </p:to>
                                    </p:set>
                                    <p:anim calcmode="lin" valueType="num">
                                      <p:cBhvr>
                                        <p:cTn id="7" dur="500" fill="hold"/>
                                        <p:tgtEl>
                                          <p:spTgt spid="11281">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11281">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1281">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1128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11281">
                                            <p:txEl>
                                              <p:pRg st="1" end="1"/>
                                            </p:txEl>
                                          </p:spTgt>
                                        </p:tgtEl>
                                        <p:attrNameLst>
                                          <p:attrName>style.visibility</p:attrName>
                                        </p:attrNameLst>
                                      </p:cBhvr>
                                      <p:to>
                                        <p:strVal val="visible"/>
                                      </p:to>
                                    </p:set>
                                    <p:anim calcmode="lin" valueType="num">
                                      <p:cBhvr>
                                        <p:cTn id="15" dur="500" fill="hold"/>
                                        <p:tgtEl>
                                          <p:spTgt spid="11281">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11281">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11281">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128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11281">
                                            <p:txEl>
                                              <p:pRg st="2" end="2"/>
                                            </p:txEl>
                                          </p:spTgt>
                                        </p:tgtEl>
                                        <p:attrNameLst>
                                          <p:attrName>style.visibility</p:attrName>
                                        </p:attrNameLst>
                                      </p:cBhvr>
                                      <p:to>
                                        <p:strVal val="visible"/>
                                      </p:to>
                                    </p:set>
                                    <p:anim calcmode="lin" valueType="num">
                                      <p:cBhvr>
                                        <p:cTn id="23" dur="500" fill="hold"/>
                                        <p:tgtEl>
                                          <p:spTgt spid="11281">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11281">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1128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128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11281">
                                            <p:txEl>
                                              <p:pRg st="3" end="3"/>
                                            </p:txEl>
                                          </p:spTgt>
                                        </p:tgtEl>
                                        <p:attrNameLst>
                                          <p:attrName>style.visibility</p:attrName>
                                        </p:attrNameLst>
                                      </p:cBhvr>
                                      <p:to>
                                        <p:strVal val="visible"/>
                                      </p:to>
                                    </p:set>
                                    <p:anim calcmode="lin" valueType="num">
                                      <p:cBhvr>
                                        <p:cTn id="31" dur="500" fill="hold"/>
                                        <p:tgtEl>
                                          <p:spTgt spid="11281">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11281">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11281">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1281">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11281">
                                            <p:txEl>
                                              <p:pRg st="4" end="4"/>
                                            </p:txEl>
                                          </p:spTgt>
                                        </p:tgtEl>
                                        <p:attrNameLst>
                                          <p:attrName>style.visibility</p:attrName>
                                        </p:attrNameLst>
                                      </p:cBhvr>
                                      <p:to>
                                        <p:strVal val="visible"/>
                                      </p:to>
                                    </p:set>
                                    <p:anim calcmode="lin" valueType="num">
                                      <p:cBhvr>
                                        <p:cTn id="39" dur="500" fill="hold"/>
                                        <p:tgtEl>
                                          <p:spTgt spid="11281">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11281">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11281">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11281">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11281">
                                            <p:txEl>
                                              <p:pRg st="5" end="5"/>
                                            </p:txEl>
                                          </p:spTgt>
                                        </p:tgtEl>
                                        <p:attrNameLst>
                                          <p:attrName>style.visibility</p:attrName>
                                        </p:attrNameLst>
                                      </p:cBhvr>
                                      <p:to>
                                        <p:strVal val="visible"/>
                                      </p:to>
                                    </p:set>
                                    <p:anim calcmode="lin" valueType="num">
                                      <p:cBhvr>
                                        <p:cTn id="47" dur="500" fill="hold"/>
                                        <p:tgtEl>
                                          <p:spTgt spid="11281">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11281">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11281">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11281">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11281">
                                            <p:txEl>
                                              <p:pRg st="6" end="6"/>
                                            </p:txEl>
                                          </p:spTgt>
                                        </p:tgtEl>
                                        <p:attrNameLst>
                                          <p:attrName>style.visibility</p:attrName>
                                        </p:attrNameLst>
                                      </p:cBhvr>
                                      <p:to>
                                        <p:strVal val="visible"/>
                                      </p:to>
                                    </p:set>
                                    <p:anim calcmode="lin" valueType="num">
                                      <p:cBhvr>
                                        <p:cTn id="55" dur="500" fill="hold"/>
                                        <p:tgtEl>
                                          <p:spTgt spid="11281">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11281">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11281">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11281">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7" presetClass="entr" presetSubtype="2" fill="hold" grpId="0" nodeType="clickEffect">
                                  <p:stCondLst>
                                    <p:cond delay="0"/>
                                  </p:stCondLst>
                                  <p:childTnLst>
                                    <p:set>
                                      <p:cBhvr>
                                        <p:cTn id="62" dur="1" fill="hold">
                                          <p:stCondLst>
                                            <p:cond delay="0"/>
                                          </p:stCondLst>
                                        </p:cTn>
                                        <p:tgtEl>
                                          <p:spTgt spid="11282"/>
                                        </p:tgtEl>
                                        <p:attrNameLst>
                                          <p:attrName>style.visibility</p:attrName>
                                        </p:attrNameLst>
                                      </p:cBhvr>
                                      <p:to>
                                        <p:strVal val="visible"/>
                                      </p:to>
                                    </p:set>
                                    <p:anim calcmode="lin" valueType="num">
                                      <p:cBhvr>
                                        <p:cTn id="63" dur="500" fill="hold"/>
                                        <p:tgtEl>
                                          <p:spTgt spid="11282"/>
                                        </p:tgtEl>
                                        <p:attrNameLst>
                                          <p:attrName>ppt_x</p:attrName>
                                        </p:attrNameLst>
                                      </p:cBhvr>
                                      <p:tavLst>
                                        <p:tav tm="0">
                                          <p:val>
                                            <p:strVal val="#ppt_x+#ppt_w/2"/>
                                          </p:val>
                                        </p:tav>
                                        <p:tav tm="100000">
                                          <p:val>
                                            <p:strVal val="#ppt_x"/>
                                          </p:val>
                                        </p:tav>
                                      </p:tavLst>
                                    </p:anim>
                                    <p:anim calcmode="lin" valueType="num">
                                      <p:cBhvr>
                                        <p:cTn id="64" dur="500" fill="hold"/>
                                        <p:tgtEl>
                                          <p:spTgt spid="11282"/>
                                        </p:tgtEl>
                                        <p:attrNameLst>
                                          <p:attrName>ppt_y</p:attrName>
                                        </p:attrNameLst>
                                      </p:cBhvr>
                                      <p:tavLst>
                                        <p:tav tm="0">
                                          <p:val>
                                            <p:strVal val="#ppt_y"/>
                                          </p:val>
                                        </p:tav>
                                        <p:tav tm="100000">
                                          <p:val>
                                            <p:strVal val="#ppt_y"/>
                                          </p:val>
                                        </p:tav>
                                      </p:tavLst>
                                    </p:anim>
                                    <p:anim calcmode="lin" valueType="num">
                                      <p:cBhvr>
                                        <p:cTn id="65" dur="500" fill="hold"/>
                                        <p:tgtEl>
                                          <p:spTgt spid="11282"/>
                                        </p:tgtEl>
                                        <p:attrNameLst>
                                          <p:attrName>ppt_w</p:attrName>
                                        </p:attrNameLst>
                                      </p:cBhvr>
                                      <p:tavLst>
                                        <p:tav tm="0">
                                          <p:val>
                                            <p:fltVal val="0"/>
                                          </p:val>
                                        </p:tav>
                                        <p:tav tm="100000">
                                          <p:val>
                                            <p:strVal val="#ppt_w"/>
                                          </p:val>
                                        </p:tav>
                                      </p:tavLst>
                                    </p:anim>
                                    <p:anim calcmode="lin" valueType="num">
                                      <p:cBhvr>
                                        <p:cTn id="66" dur="500" fill="hold"/>
                                        <p:tgtEl>
                                          <p:spTgt spid="1128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1" grpId="0" build="p"/>
      <p:bldP spid="11282"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FFC46D"/>
        </a:solidFill>
        <a:effectLst/>
      </p:bgPr>
    </p:bg>
    <p:spTree>
      <p:nvGrpSpPr>
        <p:cNvPr id="1" name=""/>
        <p:cNvGrpSpPr/>
        <p:nvPr/>
      </p:nvGrpSpPr>
      <p:grpSpPr>
        <a:xfrm>
          <a:off x="0" y="0"/>
          <a:ext cx="0" cy="0"/>
          <a:chOff x="0" y="0"/>
          <a:chExt cx="0" cy="0"/>
        </a:xfrm>
      </p:grpSpPr>
      <p:sp>
        <p:nvSpPr>
          <p:cNvPr id="186370"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86371"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86372"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86373"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186374"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6375" name="Text Box 7"/>
          <p:cNvSpPr txBox="1">
            <a:spLocks noChangeArrowheads="1"/>
          </p:cNvSpPr>
          <p:nvPr/>
        </p:nvSpPr>
        <p:spPr bwMode="auto">
          <a:xfrm>
            <a:off x="2362200" y="533400"/>
            <a:ext cx="75438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sz="2400" b="1">
                <a:solidFill>
                  <a:srgbClr val="FFC46D"/>
                </a:solidFill>
                <a:latin typeface="Tahoma" panose="020B0604030504040204" pitchFamily="34" charset="0"/>
              </a:rPr>
              <a:t>WHAT FOLLOWS OUR “I AM” DETERMINES OUR HAPPINESS OR UNHAPPINESS</a:t>
            </a:r>
          </a:p>
        </p:txBody>
      </p:sp>
      <p:sp>
        <p:nvSpPr>
          <p:cNvPr id="12296" name="Text Box 8"/>
          <p:cNvSpPr txBox="1">
            <a:spLocks noChangeArrowheads="1"/>
          </p:cNvSpPr>
          <p:nvPr/>
        </p:nvSpPr>
        <p:spPr bwMode="auto">
          <a:xfrm>
            <a:off x="2362200" y="1524000"/>
            <a:ext cx="7620000" cy="3786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i="1">
                <a:solidFill>
                  <a:srgbClr val="00FF99"/>
                </a:solidFill>
                <a:latin typeface="Tahoma" panose="020B0604030504040204" pitchFamily="34" charset="0"/>
              </a:rPr>
              <a:t>“I am ugly”</a:t>
            </a:r>
          </a:p>
          <a:p>
            <a:pPr fontAlgn="base">
              <a:lnSpc>
                <a:spcPct val="100000"/>
              </a:lnSpc>
              <a:spcBef>
                <a:spcPct val="50000"/>
              </a:spcBef>
              <a:spcAft>
                <a:spcPct val="0"/>
              </a:spcAft>
              <a:buFontTx/>
              <a:buNone/>
            </a:pPr>
            <a:r>
              <a:rPr lang="en-US" altLang="en-US" sz="2400" b="1" i="1">
                <a:solidFill>
                  <a:srgbClr val="00FF99"/>
                </a:solidFill>
                <a:latin typeface="Tahoma" panose="020B0604030504040204" pitchFamily="34" charset="0"/>
              </a:rPr>
              <a:t>“I am clumsy”</a:t>
            </a:r>
          </a:p>
          <a:p>
            <a:pPr fontAlgn="base">
              <a:lnSpc>
                <a:spcPct val="100000"/>
              </a:lnSpc>
              <a:spcBef>
                <a:spcPct val="50000"/>
              </a:spcBef>
              <a:spcAft>
                <a:spcPct val="0"/>
              </a:spcAft>
              <a:buFontTx/>
              <a:buNone/>
            </a:pPr>
            <a:r>
              <a:rPr lang="en-US" altLang="en-US" sz="2400" b="1" i="1">
                <a:solidFill>
                  <a:srgbClr val="00FF99"/>
                </a:solidFill>
                <a:latin typeface="Tahoma" panose="020B0604030504040204" pitchFamily="34" charset="0"/>
              </a:rPr>
              <a:t>“I am timid”</a:t>
            </a:r>
          </a:p>
          <a:p>
            <a:pPr fontAlgn="base">
              <a:lnSpc>
                <a:spcPct val="100000"/>
              </a:lnSpc>
              <a:spcBef>
                <a:spcPct val="50000"/>
              </a:spcBef>
              <a:spcAft>
                <a:spcPct val="0"/>
              </a:spcAft>
              <a:buFontTx/>
              <a:buNone/>
            </a:pPr>
            <a:r>
              <a:rPr lang="en-US" altLang="en-US" sz="2400" b="1" i="1">
                <a:solidFill>
                  <a:srgbClr val="00FF99"/>
                </a:solidFill>
                <a:latin typeface="Tahoma" panose="020B0604030504040204" pitchFamily="34" charset="0"/>
              </a:rPr>
              <a:t>“I am no good”</a:t>
            </a:r>
          </a:p>
          <a:p>
            <a:pPr fontAlgn="base">
              <a:lnSpc>
                <a:spcPct val="100000"/>
              </a:lnSpc>
              <a:spcBef>
                <a:spcPct val="50000"/>
              </a:spcBef>
              <a:spcAft>
                <a:spcPct val="0"/>
              </a:spcAft>
              <a:buFontTx/>
              <a:buNone/>
            </a:pPr>
            <a:r>
              <a:rPr lang="en-US" altLang="en-US" sz="2400" b="1" i="1">
                <a:solidFill>
                  <a:srgbClr val="00FF99"/>
                </a:solidFill>
                <a:latin typeface="Tahoma" panose="020B0604030504040204" pitchFamily="34" charset="0"/>
              </a:rPr>
              <a:t>“I am worthless”</a:t>
            </a:r>
          </a:p>
          <a:p>
            <a:pPr fontAlgn="base">
              <a:lnSpc>
                <a:spcPct val="100000"/>
              </a:lnSpc>
              <a:spcBef>
                <a:spcPct val="50000"/>
              </a:spcBef>
              <a:spcAft>
                <a:spcPct val="0"/>
              </a:spcAft>
              <a:buFontTx/>
              <a:buNone/>
            </a:pPr>
            <a:r>
              <a:rPr lang="en-US" altLang="en-US" sz="2400" b="1" i="1">
                <a:solidFill>
                  <a:srgbClr val="00FF99"/>
                </a:solidFill>
                <a:latin typeface="Tahoma" panose="020B0604030504040204" pitchFamily="34" charset="0"/>
              </a:rPr>
              <a:t>“I am old”</a:t>
            </a:r>
          </a:p>
          <a:p>
            <a:pPr fontAlgn="base">
              <a:lnSpc>
                <a:spcPct val="100000"/>
              </a:lnSpc>
              <a:spcBef>
                <a:spcPct val="50000"/>
              </a:spcBef>
              <a:spcAft>
                <a:spcPct val="0"/>
              </a:spcAft>
              <a:buFontTx/>
              <a:buNone/>
            </a:pPr>
            <a:r>
              <a:rPr lang="en-US" altLang="en-US" sz="2400" b="1" i="1">
                <a:solidFill>
                  <a:srgbClr val="00FF99"/>
                </a:solidFill>
                <a:latin typeface="Tahoma" panose="020B0604030504040204" pitchFamily="34" charset="0"/>
              </a:rPr>
              <a:t>“I am fat”</a:t>
            </a:r>
          </a:p>
        </p:txBody>
      </p:sp>
      <p:sp>
        <p:nvSpPr>
          <p:cNvPr id="12299" name="AutoShape 11"/>
          <p:cNvSpPr>
            <a:spLocks noChangeArrowheads="1"/>
          </p:cNvSpPr>
          <p:nvPr/>
        </p:nvSpPr>
        <p:spPr bwMode="auto">
          <a:xfrm>
            <a:off x="5334000" y="1524000"/>
            <a:ext cx="3810000" cy="4038600"/>
          </a:xfrm>
          <a:prstGeom prst="leftArrowCallout">
            <a:avLst>
              <a:gd name="adj1" fmla="val 26500"/>
              <a:gd name="adj2" fmla="val 26500"/>
              <a:gd name="adj3" fmla="val 16667"/>
              <a:gd name="adj4" fmla="val 66667"/>
            </a:avLst>
          </a:prstGeom>
          <a:solidFill>
            <a:srgbClr val="FFC46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sz="2400" b="1">
                <a:solidFill>
                  <a:prstClr val="black"/>
                </a:solidFill>
                <a:latin typeface="Tahoma" panose="020B0604030504040204" pitchFamily="34" charset="0"/>
              </a:rPr>
              <a:t>WHAT </a:t>
            </a:r>
          </a:p>
          <a:p>
            <a:pPr algn="ctr" fontAlgn="base">
              <a:lnSpc>
                <a:spcPct val="100000"/>
              </a:lnSpc>
              <a:spcBef>
                <a:spcPct val="0"/>
              </a:spcBef>
              <a:spcAft>
                <a:spcPct val="0"/>
              </a:spcAft>
              <a:buFontTx/>
              <a:buNone/>
            </a:pPr>
            <a:r>
              <a:rPr lang="en-US" altLang="en-US" sz="2400" b="1">
                <a:solidFill>
                  <a:prstClr val="black"/>
                </a:solidFill>
                <a:latin typeface="Tahoma" panose="020B0604030504040204" pitchFamily="34" charset="0"/>
              </a:rPr>
              <a:t>FOLLOWS</a:t>
            </a:r>
          </a:p>
          <a:p>
            <a:pPr algn="ctr" fontAlgn="base">
              <a:lnSpc>
                <a:spcPct val="100000"/>
              </a:lnSpc>
              <a:spcBef>
                <a:spcPct val="0"/>
              </a:spcBef>
              <a:spcAft>
                <a:spcPct val="0"/>
              </a:spcAft>
              <a:buFontTx/>
              <a:buNone/>
            </a:pPr>
            <a:r>
              <a:rPr lang="en-US" altLang="en-US" sz="2400" b="1">
                <a:solidFill>
                  <a:prstClr val="black"/>
                </a:solidFill>
                <a:latin typeface="Tahoma" panose="020B0604030504040204" pitchFamily="34" charset="0"/>
              </a:rPr>
              <a:t>THESE </a:t>
            </a:r>
          </a:p>
          <a:p>
            <a:pPr algn="ctr" fontAlgn="base">
              <a:lnSpc>
                <a:spcPct val="100000"/>
              </a:lnSpc>
              <a:spcBef>
                <a:spcPct val="0"/>
              </a:spcBef>
              <a:spcAft>
                <a:spcPct val="0"/>
              </a:spcAft>
              <a:buFontTx/>
              <a:buNone/>
            </a:pPr>
            <a:r>
              <a:rPr lang="en-US" altLang="en-US" sz="2400" b="1">
                <a:solidFill>
                  <a:prstClr val="black"/>
                </a:solidFill>
                <a:latin typeface="Tahoma" panose="020B0604030504040204" pitchFamily="34" charset="0"/>
              </a:rPr>
              <a:t>“I AM’S”</a:t>
            </a:r>
          </a:p>
          <a:p>
            <a:pPr algn="ctr" fontAlgn="base">
              <a:lnSpc>
                <a:spcPct val="100000"/>
              </a:lnSpc>
              <a:spcBef>
                <a:spcPct val="0"/>
              </a:spcBef>
              <a:spcAft>
                <a:spcPct val="0"/>
              </a:spcAft>
              <a:buFontTx/>
              <a:buNone/>
            </a:pPr>
            <a:r>
              <a:rPr lang="en-US" altLang="en-US" sz="2400" b="1">
                <a:solidFill>
                  <a:prstClr val="black"/>
                </a:solidFill>
                <a:latin typeface="Tahoma" panose="020B0604030504040204" pitchFamily="34" charset="0"/>
              </a:rPr>
              <a:t>WE</a:t>
            </a:r>
          </a:p>
          <a:p>
            <a:pPr algn="ctr" fontAlgn="base">
              <a:lnSpc>
                <a:spcPct val="100000"/>
              </a:lnSpc>
              <a:spcBef>
                <a:spcPct val="0"/>
              </a:spcBef>
              <a:spcAft>
                <a:spcPct val="0"/>
              </a:spcAft>
              <a:buFontTx/>
              <a:buNone/>
            </a:pPr>
            <a:r>
              <a:rPr lang="en-US" altLang="en-US" sz="2400" b="1">
                <a:solidFill>
                  <a:prstClr val="black"/>
                </a:solidFill>
                <a:latin typeface="Tahoma" panose="020B0604030504040204" pitchFamily="34" charset="0"/>
              </a:rPr>
              <a:t>INVITE</a:t>
            </a:r>
          </a:p>
          <a:p>
            <a:pPr algn="ctr" fontAlgn="base">
              <a:lnSpc>
                <a:spcPct val="100000"/>
              </a:lnSpc>
              <a:spcBef>
                <a:spcPct val="0"/>
              </a:spcBef>
              <a:spcAft>
                <a:spcPct val="0"/>
              </a:spcAft>
              <a:buFontTx/>
              <a:buNone/>
            </a:pPr>
            <a:r>
              <a:rPr lang="en-US" altLang="en-US" sz="2400" b="1">
                <a:solidFill>
                  <a:prstClr val="black"/>
                </a:solidFill>
                <a:latin typeface="Tahoma" panose="020B0604030504040204" pitchFamily="34" charset="0"/>
              </a:rPr>
              <a:t>INTO</a:t>
            </a:r>
          </a:p>
          <a:p>
            <a:pPr algn="ctr" fontAlgn="base">
              <a:lnSpc>
                <a:spcPct val="100000"/>
              </a:lnSpc>
              <a:spcBef>
                <a:spcPct val="0"/>
              </a:spcBef>
              <a:spcAft>
                <a:spcPct val="0"/>
              </a:spcAft>
              <a:buFontTx/>
              <a:buNone/>
            </a:pPr>
            <a:r>
              <a:rPr lang="en-US" altLang="en-US" sz="2400" b="1">
                <a:solidFill>
                  <a:prstClr val="black"/>
                </a:solidFill>
                <a:latin typeface="Tahoma" panose="020B0604030504040204" pitchFamily="34" charset="0"/>
              </a:rPr>
              <a:t>OUR</a:t>
            </a:r>
          </a:p>
          <a:p>
            <a:pPr algn="ctr" fontAlgn="base">
              <a:lnSpc>
                <a:spcPct val="100000"/>
              </a:lnSpc>
              <a:spcBef>
                <a:spcPct val="0"/>
              </a:spcBef>
              <a:spcAft>
                <a:spcPct val="0"/>
              </a:spcAft>
              <a:buFontTx/>
              <a:buNone/>
            </a:pPr>
            <a:r>
              <a:rPr lang="en-US" altLang="en-US" sz="2400" b="1">
                <a:solidFill>
                  <a:prstClr val="black"/>
                </a:solidFill>
                <a:latin typeface="Tahoma" panose="020B0604030504040204" pitchFamily="34" charset="0"/>
              </a:rPr>
              <a:t>LIVES</a:t>
            </a:r>
          </a:p>
        </p:txBody>
      </p:sp>
    </p:spTree>
    <p:extLst>
      <p:ext uri="{BB962C8B-B14F-4D97-AF65-F5344CB8AC3E}">
        <p14:creationId xmlns:p14="http://schemas.microsoft.com/office/powerpoint/2010/main" val="8205803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2296">
                                            <p:txEl>
                                              <p:pRg st="0" end="0"/>
                                            </p:txEl>
                                          </p:spTgt>
                                        </p:tgtEl>
                                        <p:attrNameLst>
                                          <p:attrName>style.visibility</p:attrName>
                                        </p:attrNameLst>
                                      </p:cBhvr>
                                      <p:to>
                                        <p:strVal val="visible"/>
                                      </p:to>
                                    </p:set>
                                    <p:anim calcmode="lin" valueType="num">
                                      <p:cBhvr>
                                        <p:cTn id="7" dur="500" fill="hold"/>
                                        <p:tgtEl>
                                          <p:spTgt spid="12296">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12296">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2296">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1229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12296">
                                            <p:txEl>
                                              <p:pRg st="1" end="1"/>
                                            </p:txEl>
                                          </p:spTgt>
                                        </p:tgtEl>
                                        <p:attrNameLst>
                                          <p:attrName>style.visibility</p:attrName>
                                        </p:attrNameLst>
                                      </p:cBhvr>
                                      <p:to>
                                        <p:strVal val="visible"/>
                                      </p:to>
                                    </p:set>
                                    <p:anim calcmode="lin" valueType="num">
                                      <p:cBhvr>
                                        <p:cTn id="15" dur="500" fill="hold"/>
                                        <p:tgtEl>
                                          <p:spTgt spid="12296">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12296">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12296">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2296">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12296">
                                            <p:txEl>
                                              <p:pRg st="2" end="2"/>
                                            </p:txEl>
                                          </p:spTgt>
                                        </p:tgtEl>
                                        <p:attrNameLst>
                                          <p:attrName>style.visibility</p:attrName>
                                        </p:attrNameLst>
                                      </p:cBhvr>
                                      <p:to>
                                        <p:strVal val="visible"/>
                                      </p:to>
                                    </p:set>
                                    <p:anim calcmode="lin" valueType="num">
                                      <p:cBhvr>
                                        <p:cTn id="23" dur="500" fill="hold"/>
                                        <p:tgtEl>
                                          <p:spTgt spid="12296">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12296">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12296">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2296">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12296">
                                            <p:txEl>
                                              <p:pRg st="3" end="3"/>
                                            </p:txEl>
                                          </p:spTgt>
                                        </p:tgtEl>
                                        <p:attrNameLst>
                                          <p:attrName>style.visibility</p:attrName>
                                        </p:attrNameLst>
                                      </p:cBhvr>
                                      <p:to>
                                        <p:strVal val="visible"/>
                                      </p:to>
                                    </p:set>
                                    <p:anim calcmode="lin" valueType="num">
                                      <p:cBhvr>
                                        <p:cTn id="31" dur="500" fill="hold"/>
                                        <p:tgtEl>
                                          <p:spTgt spid="12296">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12296">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12296">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2296">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12296">
                                            <p:txEl>
                                              <p:pRg st="4" end="4"/>
                                            </p:txEl>
                                          </p:spTgt>
                                        </p:tgtEl>
                                        <p:attrNameLst>
                                          <p:attrName>style.visibility</p:attrName>
                                        </p:attrNameLst>
                                      </p:cBhvr>
                                      <p:to>
                                        <p:strVal val="visible"/>
                                      </p:to>
                                    </p:set>
                                    <p:anim calcmode="lin" valueType="num">
                                      <p:cBhvr>
                                        <p:cTn id="39" dur="500" fill="hold"/>
                                        <p:tgtEl>
                                          <p:spTgt spid="12296">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12296">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12296">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12296">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12296">
                                            <p:txEl>
                                              <p:pRg st="5" end="5"/>
                                            </p:txEl>
                                          </p:spTgt>
                                        </p:tgtEl>
                                        <p:attrNameLst>
                                          <p:attrName>style.visibility</p:attrName>
                                        </p:attrNameLst>
                                      </p:cBhvr>
                                      <p:to>
                                        <p:strVal val="visible"/>
                                      </p:to>
                                    </p:set>
                                    <p:anim calcmode="lin" valueType="num">
                                      <p:cBhvr>
                                        <p:cTn id="47" dur="500" fill="hold"/>
                                        <p:tgtEl>
                                          <p:spTgt spid="12296">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12296">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12296">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12296">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12296">
                                            <p:txEl>
                                              <p:pRg st="6" end="6"/>
                                            </p:txEl>
                                          </p:spTgt>
                                        </p:tgtEl>
                                        <p:attrNameLst>
                                          <p:attrName>style.visibility</p:attrName>
                                        </p:attrNameLst>
                                      </p:cBhvr>
                                      <p:to>
                                        <p:strVal val="visible"/>
                                      </p:to>
                                    </p:set>
                                    <p:anim calcmode="lin" valueType="num">
                                      <p:cBhvr>
                                        <p:cTn id="55" dur="500" fill="hold"/>
                                        <p:tgtEl>
                                          <p:spTgt spid="12296">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12296">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12296">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12296">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7" presetClass="entr" presetSubtype="2" fill="hold" grpId="0" nodeType="clickEffect">
                                  <p:stCondLst>
                                    <p:cond delay="0"/>
                                  </p:stCondLst>
                                  <p:childTnLst>
                                    <p:set>
                                      <p:cBhvr>
                                        <p:cTn id="62" dur="1" fill="hold">
                                          <p:stCondLst>
                                            <p:cond delay="0"/>
                                          </p:stCondLst>
                                        </p:cTn>
                                        <p:tgtEl>
                                          <p:spTgt spid="12299"/>
                                        </p:tgtEl>
                                        <p:attrNameLst>
                                          <p:attrName>style.visibility</p:attrName>
                                        </p:attrNameLst>
                                      </p:cBhvr>
                                      <p:to>
                                        <p:strVal val="visible"/>
                                      </p:to>
                                    </p:set>
                                    <p:anim calcmode="lin" valueType="num">
                                      <p:cBhvr>
                                        <p:cTn id="63" dur="500" fill="hold"/>
                                        <p:tgtEl>
                                          <p:spTgt spid="12299"/>
                                        </p:tgtEl>
                                        <p:attrNameLst>
                                          <p:attrName>ppt_x</p:attrName>
                                        </p:attrNameLst>
                                      </p:cBhvr>
                                      <p:tavLst>
                                        <p:tav tm="0">
                                          <p:val>
                                            <p:strVal val="#ppt_x+#ppt_w/2"/>
                                          </p:val>
                                        </p:tav>
                                        <p:tav tm="100000">
                                          <p:val>
                                            <p:strVal val="#ppt_x"/>
                                          </p:val>
                                        </p:tav>
                                      </p:tavLst>
                                    </p:anim>
                                    <p:anim calcmode="lin" valueType="num">
                                      <p:cBhvr>
                                        <p:cTn id="64" dur="500" fill="hold"/>
                                        <p:tgtEl>
                                          <p:spTgt spid="12299"/>
                                        </p:tgtEl>
                                        <p:attrNameLst>
                                          <p:attrName>ppt_y</p:attrName>
                                        </p:attrNameLst>
                                      </p:cBhvr>
                                      <p:tavLst>
                                        <p:tav tm="0">
                                          <p:val>
                                            <p:strVal val="#ppt_y"/>
                                          </p:val>
                                        </p:tav>
                                        <p:tav tm="100000">
                                          <p:val>
                                            <p:strVal val="#ppt_y"/>
                                          </p:val>
                                        </p:tav>
                                      </p:tavLst>
                                    </p:anim>
                                    <p:anim calcmode="lin" valueType="num">
                                      <p:cBhvr>
                                        <p:cTn id="65" dur="500" fill="hold"/>
                                        <p:tgtEl>
                                          <p:spTgt spid="12299"/>
                                        </p:tgtEl>
                                        <p:attrNameLst>
                                          <p:attrName>ppt_w</p:attrName>
                                        </p:attrNameLst>
                                      </p:cBhvr>
                                      <p:tavLst>
                                        <p:tav tm="0">
                                          <p:val>
                                            <p:fltVal val="0"/>
                                          </p:val>
                                        </p:tav>
                                        <p:tav tm="100000">
                                          <p:val>
                                            <p:strVal val="#ppt_w"/>
                                          </p:val>
                                        </p:tav>
                                      </p:tavLst>
                                    </p:anim>
                                    <p:anim calcmode="lin" valueType="num">
                                      <p:cBhvr>
                                        <p:cTn id="66" dur="500" fill="hold"/>
                                        <p:tgtEl>
                                          <p:spTgt spid="1229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6" grpId="0" build="p"/>
      <p:bldP spid="12299"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FFC46D"/>
        </a:solidFill>
        <a:effectLst/>
      </p:bgPr>
    </p:bg>
    <p:spTree>
      <p:nvGrpSpPr>
        <p:cNvPr id="1" name=""/>
        <p:cNvGrpSpPr/>
        <p:nvPr/>
      </p:nvGrpSpPr>
      <p:grpSpPr>
        <a:xfrm>
          <a:off x="0" y="0"/>
          <a:ext cx="0" cy="0"/>
          <a:chOff x="0" y="0"/>
          <a:chExt cx="0" cy="0"/>
        </a:xfrm>
      </p:grpSpPr>
      <p:sp>
        <p:nvSpPr>
          <p:cNvPr id="187394" name="AutoShape 2"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87395" name="AutoShape 3"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87396" name="AutoShape 4"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sp>
        <p:nvSpPr>
          <p:cNvPr id="187397" name="AutoShape 5" descr="2Q=="/>
          <p:cNvSpPr>
            <a:spLocks noChangeAspect="1" noChangeArrowheads="1"/>
          </p:cNvSpPr>
          <p:nvPr/>
        </p:nvSpPr>
        <p:spPr bwMode="auto">
          <a:xfrm>
            <a:off x="4767263" y="2566988"/>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2400" b="1">
              <a:solidFill>
                <a:prstClr val="white"/>
              </a:solidFill>
              <a:latin typeface="Tahoma" panose="020B0604030504040204" pitchFamily="34" charset="0"/>
            </a:endParaRPr>
          </a:p>
        </p:txBody>
      </p:sp>
      <p:pic>
        <p:nvPicPr>
          <p:cNvPr id="187398" name="Picture 6" descr="IAM"/>
          <p:cNvPicPr>
            <a:picLocks noChangeAspect="1" noChangeArrowheads="1"/>
          </p:cNvPicPr>
          <p:nvPr/>
        </p:nvPicPr>
        <p:blipFill>
          <a:blip r:embed="rId2">
            <a:lum bright="-34000" contrast="-36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7399" name="Text Box 7"/>
          <p:cNvSpPr txBox="1">
            <a:spLocks noChangeArrowheads="1"/>
          </p:cNvSpPr>
          <p:nvPr/>
        </p:nvSpPr>
        <p:spPr bwMode="auto">
          <a:xfrm>
            <a:off x="2362200" y="533400"/>
            <a:ext cx="75438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sz="2400" b="1">
                <a:solidFill>
                  <a:srgbClr val="FFC46D"/>
                </a:solidFill>
                <a:latin typeface="Tahoma" panose="020B0604030504040204" pitchFamily="34" charset="0"/>
              </a:rPr>
              <a:t>WHAT FOLLOWS OUR “I AM” WE INVITE INTO OUR LIVES</a:t>
            </a:r>
          </a:p>
        </p:txBody>
      </p:sp>
      <p:sp>
        <p:nvSpPr>
          <p:cNvPr id="187400" name="Text Box 8"/>
          <p:cNvSpPr txBox="1">
            <a:spLocks noChangeArrowheads="1"/>
          </p:cNvSpPr>
          <p:nvPr/>
        </p:nvSpPr>
        <p:spPr bwMode="auto">
          <a:xfrm>
            <a:off x="2362200" y="1524000"/>
            <a:ext cx="7620000" cy="3786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i="1">
                <a:solidFill>
                  <a:srgbClr val="00FF99"/>
                </a:solidFill>
                <a:latin typeface="Tahoma" panose="020B0604030504040204" pitchFamily="34" charset="0"/>
              </a:rPr>
              <a:t>“I am ugly”</a:t>
            </a:r>
          </a:p>
          <a:p>
            <a:pPr fontAlgn="base">
              <a:lnSpc>
                <a:spcPct val="100000"/>
              </a:lnSpc>
              <a:spcBef>
                <a:spcPct val="50000"/>
              </a:spcBef>
              <a:spcAft>
                <a:spcPct val="0"/>
              </a:spcAft>
              <a:buFontTx/>
              <a:buNone/>
            </a:pPr>
            <a:r>
              <a:rPr lang="en-US" altLang="en-US" sz="2400" b="1" i="1">
                <a:solidFill>
                  <a:srgbClr val="00FF99"/>
                </a:solidFill>
                <a:latin typeface="Tahoma" panose="020B0604030504040204" pitchFamily="34" charset="0"/>
              </a:rPr>
              <a:t>“I am clumsy”</a:t>
            </a:r>
          </a:p>
          <a:p>
            <a:pPr fontAlgn="base">
              <a:lnSpc>
                <a:spcPct val="100000"/>
              </a:lnSpc>
              <a:spcBef>
                <a:spcPct val="50000"/>
              </a:spcBef>
              <a:spcAft>
                <a:spcPct val="0"/>
              </a:spcAft>
              <a:buFontTx/>
              <a:buNone/>
            </a:pPr>
            <a:r>
              <a:rPr lang="en-US" altLang="en-US" sz="2400" b="1" i="1">
                <a:solidFill>
                  <a:srgbClr val="00FF99"/>
                </a:solidFill>
                <a:latin typeface="Tahoma" panose="020B0604030504040204" pitchFamily="34" charset="0"/>
              </a:rPr>
              <a:t>“I am timid”</a:t>
            </a:r>
          </a:p>
          <a:p>
            <a:pPr fontAlgn="base">
              <a:lnSpc>
                <a:spcPct val="100000"/>
              </a:lnSpc>
              <a:spcBef>
                <a:spcPct val="50000"/>
              </a:spcBef>
              <a:spcAft>
                <a:spcPct val="0"/>
              </a:spcAft>
              <a:buFontTx/>
              <a:buNone/>
            </a:pPr>
            <a:r>
              <a:rPr lang="en-US" altLang="en-US" sz="2400" b="1" i="1">
                <a:solidFill>
                  <a:srgbClr val="00FF99"/>
                </a:solidFill>
                <a:latin typeface="Tahoma" panose="020B0604030504040204" pitchFamily="34" charset="0"/>
              </a:rPr>
              <a:t>“I am no good”</a:t>
            </a:r>
          </a:p>
          <a:p>
            <a:pPr fontAlgn="base">
              <a:lnSpc>
                <a:spcPct val="100000"/>
              </a:lnSpc>
              <a:spcBef>
                <a:spcPct val="50000"/>
              </a:spcBef>
              <a:spcAft>
                <a:spcPct val="0"/>
              </a:spcAft>
              <a:buFontTx/>
              <a:buNone/>
            </a:pPr>
            <a:r>
              <a:rPr lang="en-US" altLang="en-US" sz="2400" b="1" i="1">
                <a:solidFill>
                  <a:srgbClr val="00FF99"/>
                </a:solidFill>
                <a:latin typeface="Tahoma" panose="020B0604030504040204" pitchFamily="34" charset="0"/>
              </a:rPr>
              <a:t>“I am worthless”</a:t>
            </a:r>
          </a:p>
          <a:p>
            <a:pPr fontAlgn="base">
              <a:lnSpc>
                <a:spcPct val="100000"/>
              </a:lnSpc>
              <a:spcBef>
                <a:spcPct val="50000"/>
              </a:spcBef>
              <a:spcAft>
                <a:spcPct val="0"/>
              </a:spcAft>
              <a:buFontTx/>
              <a:buNone/>
            </a:pPr>
            <a:r>
              <a:rPr lang="en-US" altLang="en-US" sz="2400" b="1" i="1">
                <a:solidFill>
                  <a:srgbClr val="00FF99"/>
                </a:solidFill>
                <a:latin typeface="Tahoma" panose="020B0604030504040204" pitchFamily="34" charset="0"/>
              </a:rPr>
              <a:t>“I am old”</a:t>
            </a:r>
          </a:p>
          <a:p>
            <a:pPr fontAlgn="base">
              <a:lnSpc>
                <a:spcPct val="100000"/>
              </a:lnSpc>
              <a:spcBef>
                <a:spcPct val="50000"/>
              </a:spcBef>
              <a:spcAft>
                <a:spcPct val="0"/>
              </a:spcAft>
              <a:buFontTx/>
              <a:buNone/>
            </a:pPr>
            <a:r>
              <a:rPr lang="en-US" altLang="en-US" sz="2400" b="1" i="1">
                <a:solidFill>
                  <a:srgbClr val="00FF99"/>
                </a:solidFill>
                <a:latin typeface="Tahoma" panose="020B0604030504040204" pitchFamily="34" charset="0"/>
              </a:rPr>
              <a:t>“I am fat”</a:t>
            </a:r>
          </a:p>
        </p:txBody>
      </p:sp>
      <p:sp>
        <p:nvSpPr>
          <p:cNvPr id="13322" name="Text Box 10"/>
          <p:cNvSpPr txBox="1">
            <a:spLocks noChangeArrowheads="1"/>
          </p:cNvSpPr>
          <p:nvPr/>
        </p:nvSpPr>
        <p:spPr bwMode="auto">
          <a:xfrm>
            <a:off x="4191000" y="1524000"/>
            <a:ext cx="624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i="1">
                <a:solidFill>
                  <a:srgbClr val="FFFF00"/>
                </a:solidFill>
                <a:latin typeface="Tahoma" panose="020B0604030504040204" pitchFamily="34" charset="0"/>
              </a:rPr>
              <a:t>We do nothing to improve appearance</a:t>
            </a:r>
          </a:p>
        </p:txBody>
      </p:sp>
      <p:sp>
        <p:nvSpPr>
          <p:cNvPr id="13323" name="Text Box 11"/>
          <p:cNvSpPr txBox="1">
            <a:spLocks noChangeArrowheads="1"/>
          </p:cNvSpPr>
          <p:nvPr/>
        </p:nvSpPr>
        <p:spPr bwMode="auto">
          <a:xfrm>
            <a:off x="4648200" y="2133600"/>
            <a:ext cx="556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i="1">
                <a:solidFill>
                  <a:srgbClr val="FFFF00"/>
                </a:solidFill>
                <a:latin typeface="Tahoma" panose="020B0604030504040204" pitchFamily="34" charset="0"/>
              </a:rPr>
              <a:t>We drop everything we pick up</a:t>
            </a:r>
          </a:p>
        </p:txBody>
      </p:sp>
      <p:sp>
        <p:nvSpPr>
          <p:cNvPr id="13325" name="Text Box 13"/>
          <p:cNvSpPr txBox="1">
            <a:spLocks noChangeArrowheads="1"/>
          </p:cNvSpPr>
          <p:nvPr/>
        </p:nvSpPr>
        <p:spPr bwMode="auto">
          <a:xfrm>
            <a:off x="4572000" y="2590800"/>
            <a:ext cx="563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i="1">
                <a:solidFill>
                  <a:srgbClr val="FFFF00"/>
                </a:solidFill>
                <a:latin typeface="Tahoma" panose="020B0604030504040204" pitchFamily="34" charset="0"/>
              </a:rPr>
              <a:t>Afraid to speak to anyone</a:t>
            </a:r>
          </a:p>
        </p:txBody>
      </p:sp>
      <p:sp>
        <p:nvSpPr>
          <p:cNvPr id="13326" name="Text Box 14"/>
          <p:cNvSpPr txBox="1">
            <a:spLocks noChangeArrowheads="1"/>
          </p:cNvSpPr>
          <p:nvPr/>
        </p:nvSpPr>
        <p:spPr bwMode="auto">
          <a:xfrm>
            <a:off x="4953000" y="3200400"/>
            <a:ext cx="541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i="1">
                <a:solidFill>
                  <a:srgbClr val="FFFF00"/>
                </a:solidFill>
                <a:latin typeface="Tahoma" panose="020B0604030504040204" pitchFamily="34" charset="0"/>
              </a:rPr>
              <a:t>We are inviting evil into our life</a:t>
            </a:r>
          </a:p>
        </p:txBody>
      </p:sp>
      <p:sp>
        <p:nvSpPr>
          <p:cNvPr id="13327" name="Text Box 15"/>
          <p:cNvSpPr txBox="1">
            <a:spLocks noChangeArrowheads="1"/>
          </p:cNvSpPr>
          <p:nvPr/>
        </p:nvSpPr>
        <p:spPr bwMode="auto">
          <a:xfrm>
            <a:off x="5257800" y="3810000"/>
            <a:ext cx="510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i="1">
                <a:solidFill>
                  <a:srgbClr val="FFFF00"/>
                </a:solidFill>
                <a:latin typeface="Tahoma" panose="020B0604030504040204" pitchFamily="34" charset="0"/>
              </a:rPr>
              <a:t>We are inviting depression</a:t>
            </a:r>
          </a:p>
        </p:txBody>
      </p:sp>
      <p:sp>
        <p:nvSpPr>
          <p:cNvPr id="13328" name="Text Box 16"/>
          <p:cNvSpPr txBox="1">
            <a:spLocks noChangeArrowheads="1"/>
          </p:cNvSpPr>
          <p:nvPr/>
        </p:nvSpPr>
        <p:spPr bwMode="auto">
          <a:xfrm>
            <a:off x="4343400" y="4343400"/>
            <a:ext cx="556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i="1">
                <a:solidFill>
                  <a:srgbClr val="FFFF00"/>
                </a:solidFill>
                <a:latin typeface="Tahoma" panose="020B0604030504040204" pitchFamily="34" charset="0"/>
              </a:rPr>
              <a:t>We are inviting wrinkles</a:t>
            </a:r>
          </a:p>
        </p:txBody>
      </p:sp>
      <p:sp>
        <p:nvSpPr>
          <p:cNvPr id="13329" name="Text Box 17"/>
          <p:cNvSpPr txBox="1">
            <a:spLocks noChangeArrowheads="1"/>
          </p:cNvSpPr>
          <p:nvPr/>
        </p:nvSpPr>
        <p:spPr bwMode="auto">
          <a:xfrm>
            <a:off x="4267200" y="4800600"/>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sz="2400" b="1" i="1">
                <a:solidFill>
                  <a:srgbClr val="FFFF00"/>
                </a:solidFill>
                <a:latin typeface="Tahoma" panose="020B0604030504040204" pitchFamily="34" charset="0"/>
              </a:rPr>
              <a:t>We are inviting calories</a:t>
            </a:r>
          </a:p>
        </p:txBody>
      </p:sp>
      <p:sp>
        <p:nvSpPr>
          <p:cNvPr id="13330" name="Text Box 18"/>
          <p:cNvSpPr txBox="1">
            <a:spLocks noChangeArrowheads="1"/>
          </p:cNvSpPr>
          <p:nvPr/>
        </p:nvSpPr>
        <p:spPr bwMode="auto">
          <a:xfrm>
            <a:off x="2362200" y="5486400"/>
            <a:ext cx="80010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sz="2400" b="1">
                <a:solidFill>
                  <a:srgbClr val="FFC46D"/>
                </a:solidFill>
                <a:latin typeface="Tahoma" panose="020B0604030504040204" pitchFamily="34" charset="0"/>
              </a:rPr>
              <a:t>WE TEND TO BECOME WHAT FOLLOWS OUR                     “I AM”</a:t>
            </a:r>
          </a:p>
        </p:txBody>
      </p:sp>
    </p:spTree>
    <p:extLst>
      <p:ext uri="{BB962C8B-B14F-4D97-AF65-F5344CB8AC3E}">
        <p14:creationId xmlns:p14="http://schemas.microsoft.com/office/powerpoint/2010/main" val="5814151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13322"/>
                                        </p:tgtEl>
                                        <p:attrNameLst>
                                          <p:attrName>style.visibility</p:attrName>
                                        </p:attrNameLst>
                                      </p:cBhvr>
                                      <p:to>
                                        <p:strVal val="visible"/>
                                      </p:to>
                                    </p:set>
                                    <p:anim calcmode="lin" valueType="num">
                                      <p:cBhvr>
                                        <p:cTn id="7" dur="500" fill="hold"/>
                                        <p:tgtEl>
                                          <p:spTgt spid="13322"/>
                                        </p:tgtEl>
                                        <p:attrNameLst>
                                          <p:attrName>ppt_x</p:attrName>
                                        </p:attrNameLst>
                                      </p:cBhvr>
                                      <p:tavLst>
                                        <p:tav tm="0">
                                          <p:val>
                                            <p:strVal val="#ppt_x+#ppt_w/2"/>
                                          </p:val>
                                        </p:tav>
                                        <p:tav tm="100000">
                                          <p:val>
                                            <p:strVal val="#ppt_x"/>
                                          </p:val>
                                        </p:tav>
                                      </p:tavLst>
                                    </p:anim>
                                    <p:anim calcmode="lin" valueType="num">
                                      <p:cBhvr>
                                        <p:cTn id="8" dur="500" fill="hold"/>
                                        <p:tgtEl>
                                          <p:spTgt spid="13322"/>
                                        </p:tgtEl>
                                        <p:attrNameLst>
                                          <p:attrName>ppt_y</p:attrName>
                                        </p:attrNameLst>
                                      </p:cBhvr>
                                      <p:tavLst>
                                        <p:tav tm="0">
                                          <p:val>
                                            <p:strVal val="#ppt_y"/>
                                          </p:val>
                                        </p:tav>
                                        <p:tav tm="100000">
                                          <p:val>
                                            <p:strVal val="#ppt_y"/>
                                          </p:val>
                                        </p:tav>
                                      </p:tavLst>
                                    </p:anim>
                                    <p:anim calcmode="lin" valueType="num">
                                      <p:cBhvr>
                                        <p:cTn id="9" dur="500" fill="hold"/>
                                        <p:tgtEl>
                                          <p:spTgt spid="13322"/>
                                        </p:tgtEl>
                                        <p:attrNameLst>
                                          <p:attrName>ppt_w</p:attrName>
                                        </p:attrNameLst>
                                      </p:cBhvr>
                                      <p:tavLst>
                                        <p:tav tm="0">
                                          <p:val>
                                            <p:fltVal val="0"/>
                                          </p:val>
                                        </p:tav>
                                        <p:tav tm="100000">
                                          <p:val>
                                            <p:strVal val="#ppt_w"/>
                                          </p:val>
                                        </p:tav>
                                      </p:tavLst>
                                    </p:anim>
                                    <p:anim calcmode="lin" valueType="num">
                                      <p:cBhvr>
                                        <p:cTn id="10" dur="500" fill="hold"/>
                                        <p:tgtEl>
                                          <p:spTgt spid="13322"/>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2" fill="hold" grpId="0" nodeType="clickEffect">
                                  <p:stCondLst>
                                    <p:cond delay="0"/>
                                  </p:stCondLst>
                                  <p:childTnLst>
                                    <p:set>
                                      <p:cBhvr>
                                        <p:cTn id="14" dur="1" fill="hold">
                                          <p:stCondLst>
                                            <p:cond delay="0"/>
                                          </p:stCondLst>
                                        </p:cTn>
                                        <p:tgtEl>
                                          <p:spTgt spid="13323"/>
                                        </p:tgtEl>
                                        <p:attrNameLst>
                                          <p:attrName>style.visibility</p:attrName>
                                        </p:attrNameLst>
                                      </p:cBhvr>
                                      <p:to>
                                        <p:strVal val="visible"/>
                                      </p:to>
                                    </p:set>
                                    <p:anim calcmode="lin" valueType="num">
                                      <p:cBhvr>
                                        <p:cTn id="15" dur="500" fill="hold"/>
                                        <p:tgtEl>
                                          <p:spTgt spid="13323"/>
                                        </p:tgtEl>
                                        <p:attrNameLst>
                                          <p:attrName>ppt_x</p:attrName>
                                        </p:attrNameLst>
                                      </p:cBhvr>
                                      <p:tavLst>
                                        <p:tav tm="0">
                                          <p:val>
                                            <p:strVal val="#ppt_x+#ppt_w/2"/>
                                          </p:val>
                                        </p:tav>
                                        <p:tav tm="100000">
                                          <p:val>
                                            <p:strVal val="#ppt_x"/>
                                          </p:val>
                                        </p:tav>
                                      </p:tavLst>
                                    </p:anim>
                                    <p:anim calcmode="lin" valueType="num">
                                      <p:cBhvr>
                                        <p:cTn id="16" dur="500" fill="hold"/>
                                        <p:tgtEl>
                                          <p:spTgt spid="13323"/>
                                        </p:tgtEl>
                                        <p:attrNameLst>
                                          <p:attrName>ppt_y</p:attrName>
                                        </p:attrNameLst>
                                      </p:cBhvr>
                                      <p:tavLst>
                                        <p:tav tm="0">
                                          <p:val>
                                            <p:strVal val="#ppt_y"/>
                                          </p:val>
                                        </p:tav>
                                        <p:tav tm="100000">
                                          <p:val>
                                            <p:strVal val="#ppt_y"/>
                                          </p:val>
                                        </p:tav>
                                      </p:tavLst>
                                    </p:anim>
                                    <p:anim calcmode="lin" valueType="num">
                                      <p:cBhvr>
                                        <p:cTn id="17" dur="500" fill="hold"/>
                                        <p:tgtEl>
                                          <p:spTgt spid="13323"/>
                                        </p:tgtEl>
                                        <p:attrNameLst>
                                          <p:attrName>ppt_w</p:attrName>
                                        </p:attrNameLst>
                                      </p:cBhvr>
                                      <p:tavLst>
                                        <p:tav tm="0">
                                          <p:val>
                                            <p:fltVal val="0"/>
                                          </p:val>
                                        </p:tav>
                                        <p:tav tm="100000">
                                          <p:val>
                                            <p:strVal val="#ppt_w"/>
                                          </p:val>
                                        </p:tav>
                                      </p:tavLst>
                                    </p:anim>
                                    <p:anim calcmode="lin" valueType="num">
                                      <p:cBhvr>
                                        <p:cTn id="18" dur="500" fill="hold"/>
                                        <p:tgtEl>
                                          <p:spTgt spid="13323"/>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2" fill="hold" grpId="0" nodeType="clickEffect">
                                  <p:stCondLst>
                                    <p:cond delay="0"/>
                                  </p:stCondLst>
                                  <p:childTnLst>
                                    <p:set>
                                      <p:cBhvr>
                                        <p:cTn id="22" dur="1" fill="hold">
                                          <p:stCondLst>
                                            <p:cond delay="0"/>
                                          </p:stCondLst>
                                        </p:cTn>
                                        <p:tgtEl>
                                          <p:spTgt spid="13325"/>
                                        </p:tgtEl>
                                        <p:attrNameLst>
                                          <p:attrName>style.visibility</p:attrName>
                                        </p:attrNameLst>
                                      </p:cBhvr>
                                      <p:to>
                                        <p:strVal val="visible"/>
                                      </p:to>
                                    </p:set>
                                    <p:anim calcmode="lin" valueType="num">
                                      <p:cBhvr>
                                        <p:cTn id="23" dur="500" fill="hold"/>
                                        <p:tgtEl>
                                          <p:spTgt spid="13325"/>
                                        </p:tgtEl>
                                        <p:attrNameLst>
                                          <p:attrName>ppt_x</p:attrName>
                                        </p:attrNameLst>
                                      </p:cBhvr>
                                      <p:tavLst>
                                        <p:tav tm="0">
                                          <p:val>
                                            <p:strVal val="#ppt_x+#ppt_w/2"/>
                                          </p:val>
                                        </p:tav>
                                        <p:tav tm="100000">
                                          <p:val>
                                            <p:strVal val="#ppt_x"/>
                                          </p:val>
                                        </p:tav>
                                      </p:tavLst>
                                    </p:anim>
                                    <p:anim calcmode="lin" valueType="num">
                                      <p:cBhvr>
                                        <p:cTn id="24" dur="500" fill="hold"/>
                                        <p:tgtEl>
                                          <p:spTgt spid="13325"/>
                                        </p:tgtEl>
                                        <p:attrNameLst>
                                          <p:attrName>ppt_y</p:attrName>
                                        </p:attrNameLst>
                                      </p:cBhvr>
                                      <p:tavLst>
                                        <p:tav tm="0">
                                          <p:val>
                                            <p:strVal val="#ppt_y"/>
                                          </p:val>
                                        </p:tav>
                                        <p:tav tm="100000">
                                          <p:val>
                                            <p:strVal val="#ppt_y"/>
                                          </p:val>
                                        </p:tav>
                                      </p:tavLst>
                                    </p:anim>
                                    <p:anim calcmode="lin" valueType="num">
                                      <p:cBhvr>
                                        <p:cTn id="25" dur="500" fill="hold"/>
                                        <p:tgtEl>
                                          <p:spTgt spid="13325"/>
                                        </p:tgtEl>
                                        <p:attrNameLst>
                                          <p:attrName>ppt_w</p:attrName>
                                        </p:attrNameLst>
                                      </p:cBhvr>
                                      <p:tavLst>
                                        <p:tav tm="0">
                                          <p:val>
                                            <p:fltVal val="0"/>
                                          </p:val>
                                        </p:tav>
                                        <p:tav tm="100000">
                                          <p:val>
                                            <p:strVal val="#ppt_w"/>
                                          </p:val>
                                        </p:tav>
                                      </p:tavLst>
                                    </p:anim>
                                    <p:anim calcmode="lin" valueType="num">
                                      <p:cBhvr>
                                        <p:cTn id="26" dur="500" fill="hold"/>
                                        <p:tgtEl>
                                          <p:spTgt spid="13325"/>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2" fill="hold" grpId="0" nodeType="clickEffect">
                                  <p:stCondLst>
                                    <p:cond delay="0"/>
                                  </p:stCondLst>
                                  <p:childTnLst>
                                    <p:set>
                                      <p:cBhvr>
                                        <p:cTn id="30" dur="1" fill="hold">
                                          <p:stCondLst>
                                            <p:cond delay="0"/>
                                          </p:stCondLst>
                                        </p:cTn>
                                        <p:tgtEl>
                                          <p:spTgt spid="13326"/>
                                        </p:tgtEl>
                                        <p:attrNameLst>
                                          <p:attrName>style.visibility</p:attrName>
                                        </p:attrNameLst>
                                      </p:cBhvr>
                                      <p:to>
                                        <p:strVal val="visible"/>
                                      </p:to>
                                    </p:set>
                                    <p:anim calcmode="lin" valueType="num">
                                      <p:cBhvr>
                                        <p:cTn id="31" dur="500" fill="hold"/>
                                        <p:tgtEl>
                                          <p:spTgt spid="13326"/>
                                        </p:tgtEl>
                                        <p:attrNameLst>
                                          <p:attrName>ppt_x</p:attrName>
                                        </p:attrNameLst>
                                      </p:cBhvr>
                                      <p:tavLst>
                                        <p:tav tm="0">
                                          <p:val>
                                            <p:strVal val="#ppt_x+#ppt_w/2"/>
                                          </p:val>
                                        </p:tav>
                                        <p:tav tm="100000">
                                          <p:val>
                                            <p:strVal val="#ppt_x"/>
                                          </p:val>
                                        </p:tav>
                                      </p:tavLst>
                                    </p:anim>
                                    <p:anim calcmode="lin" valueType="num">
                                      <p:cBhvr>
                                        <p:cTn id="32" dur="500" fill="hold"/>
                                        <p:tgtEl>
                                          <p:spTgt spid="13326"/>
                                        </p:tgtEl>
                                        <p:attrNameLst>
                                          <p:attrName>ppt_y</p:attrName>
                                        </p:attrNameLst>
                                      </p:cBhvr>
                                      <p:tavLst>
                                        <p:tav tm="0">
                                          <p:val>
                                            <p:strVal val="#ppt_y"/>
                                          </p:val>
                                        </p:tav>
                                        <p:tav tm="100000">
                                          <p:val>
                                            <p:strVal val="#ppt_y"/>
                                          </p:val>
                                        </p:tav>
                                      </p:tavLst>
                                    </p:anim>
                                    <p:anim calcmode="lin" valueType="num">
                                      <p:cBhvr>
                                        <p:cTn id="33" dur="500" fill="hold"/>
                                        <p:tgtEl>
                                          <p:spTgt spid="13326"/>
                                        </p:tgtEl>
                                        <p:attrNameLst>
                                          <p:attrName>ppt_w</p:attrName>
                                        </p:attrNameLst>
                                      </p:cBhvr>
                                      <p:tavLst>
                                        <p:tav tm="0">
                                          <p:val>
                                            <p:fltVal val="0"/>
                                          </p:val>
                                        </p:tav>
                                        <p:tav tm="100000">
                                          <p:val>
                                            <p:strVal val="#ppt_w"/>
                                          </p:val>
                                        </p:tav>
                                      </p:tavLst>
                                    </p:anim>
                                    <p:anim calcmode="lin" valueType="num">
                                      <p:cBhvr>
                                        <p:cTn id="34" dur="500" fill="hold"/>
                                        <p:tgtEl>
                                          <p:spTgt spid="13326"/>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2" fill="hold" grpId="0" nodeType="clickEffect">
                                  <p:stCondLst>
                                    <p:cond delay="0"/>
                                  </p:stCondLst>
                                  <p:childTnLst>
                                    <p:set>
                                      <p:cBhvr>
                                        <p:cTn id="38" dur="1" fill="hold">
                                          <p:stCondLst>
                                            <p:cond delay="0"/>
                                          </p:stCondLst>
                                        </p:cTn>
                                        <p:tgtEl>
                                          <p:spTgt spid="13327"/>
                                        </p:tgtEl>
                                        <p:attrNameLst>
                                          <p:attrName>style.visibility</p:attrName>
                                        </p:attrNameLst>
                                      </p:cBhvr>
                                      <p:to>
                                        <p:strVal val="visible"/>
                                      </p:to>
                                    </p:set>
                                    <p:anim calcmode="lin" valueType="num">
                                      <p:cBhvr>
                                        <p:cTn id="39" dur="500" fill="hold"/>
                                        <p:tgtEl>
                                          <p:spTgt spid="13327"/>
                                        </p:tgtEl>
                                        <p:attrNameLst>
                                          <p:attrName>ppt_x</p:attrName>
                                        </p:attrNameLst>
                                      </p:cBhvr>
                                      <p:tavLst>
                                        <p:tav tm="0">
                                          <p:val>
                                            <p:strVal val="#ppt_x+#ppt_w/2"/>
                                          </p:val>
                                        </p:tav>
                                        <p:tav tm="100000">
                                          <p:val>
                                            <p:strVal val="#ppt_x"/>
                                          </p:val>
                                        </p:tav>
                                      </p:tavLst>
                                    </p:anim>
                                    <p:anim calcmode="lin" valueType="num">
                                      <p:cBhvr>
                                        <p:cTn id="40" dur="500" fill="hold"/>
                                        <p:tgtEl>
                                          <p:spTgt spid="13327"/>
                                        </p:tgtEl>
                                        <p:attrNameLst>
                                          <p:attrName>ppt_y</p:attrName>
                                        </p:attrNameLst>
                                      </p:cBhvr>
                                      <p:tavLst>
                                        <p:tav tm="0">
                                          <p:val>
                                            <p:strVal val="#ppt_y"/>
                                          </p:val>
                                        </p:tav>
                                        <p:tav tm="100000">
                                          <p:val>
                                            <p:strVal val="#ppt_y"/>
                                          </p:val>
                                        </p:tav>
                                      </p:tavLst>
                                    </p:anim>
                                    <p:anim calcmode="lin" valueType="num">
                                      <p:cBhvr>
                                        <p:cTn id="41" dur="500" fill="hold"/>
                                        <p:tgtEl>
                                          <p:spTgt spid="13327"/>
                                        </p:tgtEl>
                                        <p:attrNameLst>
                                          <p:attrName>ppt_w</p:attrName>
                                        </p:attrNameLst>
                                      </p:cBhvr>
                                      <p:tavLst>
                                        <p:tav tm="0">
                                          <p:val>
                                            <p:fltVal val="0"/>
                                          </p:val>
                                        </p:tav>
                                        <p:tav tm="100000">
                                          <p:val>
                                            <p:strVal val="#ppt_w"/>
                                          </p:val>
                                        </p:tav>
                                      </p:tavLst>
                                    </p:anim>
                                    <p:anim calcmode="lin" valueType="num">
                                      <p:cBhvr>
                                        <p:cTn id="42" dur="500" fill="hold"/>
                                        <p:tgtEl>
                                          <p:spTgt spid="13327"/>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2" fill="hold" grpId="0" nodeType="clickEffect">
                                  <p:stCondLst>
                                    <p:cond delay="0"/>
                                  </p:stCondLst>
                                  <p:childTnLst>
                                    <p:set>
                                      <p:cBhvr>
                                        <p:cTn id="46" dur="1" fill="hold">
                                          <p:stCondLst>
                                            <p:cond delay="0"/>
                                          </p:stCondLst>
                                        </p:cTn>
                                        <p:tgtEl>
                                          <p:spTgt spid="13328"/>
                                        </p:tgtEl>
                                        <p:attrNameLst>
                                          <p:attrName>style.visibility</p:attrName>
                                        </p:attrNameLst>
                                      </p:cBhvr>
                                      <p:to>
                                        <p:strVal val="visible"/>
                                      </p:to>
                                    </p:set>
                                    <p:anim calcmode="lin" valueType="num">
                                      <p:cBhvr>
                                        <p:cTn id="47" dur="500" fill="hold"/>
                                        <p:tgtEl>
                                          <p:spTgt spid="13328"/>
                                        </p:tgtEl>
                                        <p:attrNameLst>
                                          <p:attrName>ppt_x</p:attrName>
                                        </p:attrNameLst>
                                      </p:cBhvr>
                                      <p:tavLst>
                                        <p:tav tm="0">
                                          <p:val>
                                            <p:strVal val="#ppt_x+#ppt_w/2"/>
                                          </p:val>
                                        </p:tav>
                                        <p:tav tm="100000">
                                          <p:val>
                                            <p:strVal val="#ppt_x"/>
                                          </p:val>
                                        </p:tav>
                                      </p:tavLst>
                                    </p:anim>
                                    <p:anim calcmode="lin" valueType="num">
                                      <p:cBhvr>
                                        <p:cTn id="48" dur="500" fill="hold"/>
                                        <p:tgtEl>
                                          <p:spTgt spid="13328"/>
                                        </p:tgtEl>
                                        <p:attrNameLst>
                                          <p:attrName>ppt_y</p:attrName>
                                        </p:attrNameLst>
                                      </p:cBhvr>
                                      <p:tavLst>
                                        <p:tav tm="0">
                                          <p:val>
                                            <p:strVal val="#ppt_y"/>
                                          </p:val>
                                        </p:tav>
                                        <p:tav tm="100000">
                                          <p:val>
                                            <p:strVal val="#ppt_y"/>
                                          </p:val>
                                        </p:tav>
                                      </p:tavLst>
                                    </p:anim>
                                    <p:anim calcmode="lin" valueType="num">
                                      <p:cBhvr>
                                        <p:cTn id="49" dur="500" fill="hold"/>
                                        <p:tgtEl>
                                          <p:spTgt spid="13328"/>
                                        </p:tgtEl>
                                        <p:attrNameLst>
                                          <p:attrName>ppt_w</p:attrName>
                                        </p:attrNameLst>
                                      </p:cBhvr>
                                      <p:tavLst>
                                        <p:tav tm="0">
                                          <p:val>
                                            <p:fltVal val="0"/>
                                          </p:val>
                                        </p:tav>
                                        <p:tav tm="100000">
                                          <p:val>
                                            <p:strVal val="#ppt_w"/>
                                          </p:val>
                                        </p:tav>
                                      </p:tavLst>
                                    </p:anim>
                                    <p:anim calcmode="lin" valueType="num">
                                      <p:cBhvr>
                                        <p:cTn id="50" dur="500" fill="hold"/>
                                        <p:tgtEl>
                                          <p:spTgt spid="13328"/>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2" fill="hold" grpId="0" nodeType="clickEffect">
                                  <p:stCondLst>
                                    <p:cond delay="0"/>
                                  </p:stCondLst>
                                  <p:childTnLst>
                                    <p:set>
                                      <p:cBhvr>
                                        <p:cTn id="54" dur="1" fill="hold">
                                          <p:stCondLst>
                                            <p:cond delay="0"/>
                                          </p:stCondLst>
                                        </p:cTn>
                                        <p:tgtEl>
                                          <p:spTgt spid="13329"/>
                                        </p:tgtEl>
                                        <p:attrNameLst>
                                          <p:attrName>style.visibility</p:attrName>
                                        </p:attrNameLst>
                                      </p:cBhvr>
                                      <p:to>
                                        <p:strVal val="visible"/>
                                      </p:to>
                                    </p:set>
                                    <p:anim calcmode="lin" valueType="num">
                                      <p:cBhvr>
                                        <p:cTn id="55" dur="500" fill="hold"/>
                                        <p:tgtEl>
                                          <p:spTgt spid="13329"/>
                                        </p:tgtEl>
                                        <p:attrNameLst>
                                          <p:attrName>ppt_x</p:attrName>
                                        </p:attrNameLst>
                                      </p:cBhvr>
                                      <p:tavLst>
                                        <p:tav tm="0">
                                          <p:val>
                                            <p:strVal val="#ppt_x+#ppt_w/2"/>
                                          </p:val>
                                        </p:tav>
                                        <p:tav tm="100000">
                                          <p:val>
                                            <p:strVal val="#ppt_x"/>
                                          </p:val>
                                        </p:tav>
                                      </p:tavLst>
                                    </p:anim>
                                    <p:anim calcmode="lin" valueType="num">
                                      <p:cBhvr>
                                        <p:cTn id="56" dur="500" fill="hold"/>
                                        <p:tgtEl>
                                          <p:spTgt spid="13329"/>
                                        </p:tgtEl>
                                        <p:attrNameLst>
                                          <p:attrName>ppt_y</p:attrName>
                                        </p:attrNameLst>
                                      </p:cBhvr>
                                      <p:tavLst>
                                        <p:tav tm="0">
                                          <p:val>
                                            <p:strVal val="#ppt_y"/>
                                          </p:val>
                                        </p:tav>
                                        <p:tav tm="100000">
                                          <p:val>
                                            <p:strVal val="#ppt_y"/>
                                          </p:val>
                                        </p:tav>
                                      </p:tavLst>
                                    </p:anim>
                                    <p:anim calcmode="lin" valueType="num">
                                      <p:cBhvr>
                                        <p:cTn id="57" dur="500" fill="hold"/>
                                        <p:tgtEl>
                                          <p:spTgt spid="13329"/>
                                        </p:tgtEl>
                                        <p:attrNameLst>
                                          <p:attrName>ppt_w</p:attrName>
                                        </p:attrNameLst>
                                      </p:cBhvr>
                                      <p:tavLst>
                                        <p:tav tm="0">
                                          <p:val>
                                            <p:fltVal val="0"/>
                                          </p:val>
                                        </p:tav>
                                        <p:tav tm="100000">
                                          <p:val>
                                            <p:strVal val="#ppt_w"/>
                                          </p:val>
                                        </p:tav>
                                      </p:tavLst>
                                    </p:anim>
                                    <p:anim calcmode="lin" valueType="num">
                                      <p:cBhvr>
                                        <p:cTn id="58" dur="500" fill="hold"/>
                                        <p:tgtEl>
                                          <p:spTgt spid="13329"/>
                                        </p:tgtEl>
                                        <p:attrNameLst>
                                          <p:attrName>ppt_h</p:attrName>
                                        </p:attrNameLst>
                                      </p:cBhvr>
                                      <p:tavLst>
                                        <p:tav tm="0">
                                          <p:val>
                                            <p:strVal val="#ppt_h"/>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13330"/>
                                        </p:tgtEl>
                                        <p:attrNameLst>
                                          <p:attrName>style.visibility</p:attrName>
                                        </p:attrNameLst>
                                      </p:cBhvr>
                                      <p:to>
                                        <p:strVal val="visible"/>
                                      </p:to>
                                    </p:set>
                                    <p:animEffect transition="in" filter="dissolve">
                                      <p:cBhvr>
                                        <p:cTn id="63" dur="500"/>
                                        <p:tgtEl>
                                          <p:spTgt spid="133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2" grpId="0"/>
      <p:bldP spid="13323" grpId="0"/>
      <p:bldP spid="13325" grpId="0"/>
      <p:bldP spid="13326" grpId="0"/>
      <p:bldP spid="13327" grpId="0"/>
      <p:bldP spid="13328" grpId="0"/>
      <p:bldP spid="13329" grpId="0"/>
      <p:bldP spid="13330" grpId="0"/>
    </p:bldLst>
  </p:timing>
</p:sld>
</file>

<file path=ppt/theme/theme1.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1645</Words>
  <Application>Microsoft Office PowerPoint</Application>
  <PresentationFormat>Widescreen</PresentationFormat>
  <Paragraphs>232</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Calibri Light</vt:lpstr>
      <vt:lpstr>Tahoma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acmford@yahoo.com</dc:creator>
  <cp:lastModifiedBy>acmford@yahoo.com</cp:lastModifiedBy>
  <cp:revision>1</cp:revision>
  <dcterms:created xsi:type="dcterms:W3CDTF">2023-02-20T00:00:26Z</dcterms:created>
  <dcterms:modified xsi:type="dcterms:W3CDTF">2023-02-20T00:00:42Z</dcterms:modified>
</cp:coreProperties>
</file>