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6" autoAdjust="0"/>
    <p:restoredTop sz="94660"/>
  </p:normalViewPr>
  <p:slideViewPr>
    <p:cSldViewPr snapToGrid="0">
      <p:cViewPr varScale="1">
        <p:scale>
          <a:sx n="100" d="100"/>
          <a:sy n="100" d="100"/>
        </p:scale>
        <p:origin x="9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8871B2-0331-45AF-921C-EC132D333D54}" type="datetimeFigureOut">
              <a:rPr lang="en-US" smtClean="0"/>
              <a:t>7/16/2023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24838A-6638-46F4-800A-1E70D0965E62}" type="slidenum">
              <a:rPr lang="en-US" smtClean="0"/>
              <a:t>‹#›</a:t>
            </a:fld>
            <a:endParaRPr lang="en-US"/>
          </a:p>
        </p:txBody>
      </p:sp>
    </p:spTree>
    <p:extLst>
      <p:ext uri="{BB962C8B-B14F-4D97-AF65-F5344CB8AC3E}">
        <p14:creationId xmlns:p14="http://schemas.microsoft.com/office/powerpoint/2010/main" val="583335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43A8D4-DB72-452B-BDE6-87F68C3A27B8}"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050087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43A8D4-DB72-452B-BDE6-87F68C3A27B8}"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1351175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43A8D4-DB72-452B-BDE6-87F68C3A27B8}"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3265443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lt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91BD572E-3A5E-451B-A89E-1EF6C318B0EC}"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79765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lt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DA9514D-5B22-4444-B3E6-E2D06E123CBA}"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3172521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lt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FD831447-154D-42D0-827E-44D3EC493CBE}"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2776980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lt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586B3C2A-54CE-4E3D-B2E3-5A11F92D06A8}"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1644627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lt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21329C46-F97E-4FE0-8F1F-33A85CB87553}"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406908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lt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131885C0-658C-44E0-949E-2A6A308BE9C0}"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1635880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lt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E84695C9-669F-468B-9F57-69FAF841C2B8}"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3751600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lt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D7FCD33C-B11A-43EC-91A6-0EE789DB687C}"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3444275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lt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F5C4B3AB-757F-433B-9474-EBC55BAB74D2}"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528261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lt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8C16D34-3904-43F9-B765-D336D2E83337}"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3439263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lt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9664FBB1-6E68-4970-B151-DFE9FA8C528B}"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2047580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0" fontAlgn="base" hangingPunct="0">
              <a:spcBef>
                <a:spcPct val="0"/>
              </a:spcBef>
              <a:spcAft>
                <a:spcPct val="0"/>
              </a:spcAft>
              <a:defRPr/>
            </a:pPr>
            <a:endParaRPr lang="en-US" altLang="en-US" b="1">
              <a:solidFill>
                <a:prstClr val="black">
                  <a:tint val="75000"/>
                </a:prstClr>
              </a:solidFill>
              <a:latin typeface="Tahoma" panose="020B0604030504040204" pitchFamily="34" charset="0"/>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0" fontAlgn="base" hangingPunct="0">
              <a:spcBef>
                <a:spcPct val="0"/>
              </a:spcBef>
              <a:spcAft>
                <a:spcPct val="0"/>
              </a:spcAft>
              <a:defRPr/>
            </a:pPr>
            <a:endParaRPr lang="en-US" altLang="en-US" b="1">
              <a:solidFill>
                <a:prstClr val="black">
                  <a:tint val="75000"/>
                </a:prstClr>
              </a:solidFill>
              <a:latin typeface="Tahoma" panose="020B0604030504040204" pitchFamily="34" charset="0"/>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0" fontAlgn="base" hangingPunct="0">
              <a:spcBef>
                <a:spcPct val="0"/>
              </a:spcBef>
              <a:spcAft>
                <a:spcPct val="0"/>
              </a:spcAft>
              <a:defRPr/>
            </a:pPr>
            <a:fld id="{130D0FEC-C0E0-4BB5-8266-9D771308DF1D}" type="slidenum">
              <a:rPr lang="en-US" altLang="en-US" b="1" smtClean="0">
                <a:solidFill>
                  <a:prstClr val="black">
                    <a:tint val="75000"/>
                  </a:prstClr>
                </a:solidFill>
                <a:latin typeface="Tahoma" panose="020B0604030504040204" pitchFamily="34" charset="0"/>
              </a:rPr>
              <a:pPr eaLnBrk="0" fontAlgn="base" hangingPunct="0">
                <a:spcBef>
                  <a:spcPct val="0"/>
                </a:spcBef>
                <a:spcAft>
                  <a:spcPct val="0"/>
                </a:spcAft>
                <a:defRPr/>
              </a:pPr>
              <a:t>‹#›</a:t>
            </a:fld>
            <a:endParaRPr lang="en-US" altLang="en-US" b="1">
              <a:solidFill>
                <a:prstClr val="black">
                  <a:tint val="75000"/>
                </a:prstClr>
              </a:solidFill>
              <a:latin typeface="Tahoma" panose="020B0604030504040204" pitchFamily="34" charset="0"/>
            </a:endParaRPr>
          </a:p>
        </p:txBody>
      </p:sp>
    </p:spTree>
    <p:extLst>
      <p:ext uri="{BB962C8B-B14F-4D97-AF65-F5344CB8AC3E}">
        <p14:creationId xmlns:p14="http://schemas.microsoft.com/office/powerpoint/2010/main" val="42113863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Glorifying God | Wholeness/Oneness/Justi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4113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209800" y="381005"/>
            <a:ext cx="80772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i="1" dirty="0">
                <a:solidFill>
                  <a:srgbClr val="FFC000"/>
                </a:solidFill>
                <a:effectLst>
                  <a:outerShdw blurRad="38100" dist="38100" dir="2700000" algn="tl">
                    <a:srgbClr val="000000"/>
                  </a:outerShdw>
                </a:effectLst>
                <a:latin typeface="Tahoma" panose="020B0604030504040204" pitchFamily="34" charset="0"/>
              </a:rPr>
              <a:t>1.  </a:t>
            </a:r>
            <a:r>
              <a:rPr lang="en-US" altLang="en-US" sz="2800" b="1" i="1" u="sng" dirty="0">
                <a:solidFill>
                  <a:srgbClr val="FFC000"/>
                </a:solidFill>
                <a:effectLst>
                  <a:outerShdw blurRad="38100" dist="38100" dir="2700000" algn="tl">
                    <a:srgbClr val="000000"/>
                  </a:outerShdw>
                </a:effectLst>
                <a:latin typeface="Tahoma" panose="020B0604030504040204" pitchFamily="34" charset="0"/>
              </a:rPr>
              <a:t>WE MUST PERFORM THE WORK GOD                                 HAS GIVEN US</a:t>
            </a:r>
            <a:endParaRPr lang="en-US" altLang="en-US" sz="2800" b="1" i="1" dirty="0">
              <a:solidFill>
                <a:srgbClr val="FFC000"/>
              </a:solidFill>
              <a:effectLst>
                <a:outerShdw blurRad="38100" dist="38100" dir="2700000" algn="tl">
                  <a:srgbClr val="000000"/>
                </a:outerShdw>
              </a:effectLst>
              <a:latin typeface="Tahoma" panose="020B0604030504040204" pitchFamily="34" charset="0"/>
            </a:endParaRPr>
          </a:p>
        </p:txBody>
      </p:sp>
      <p:sp>
        <p:nvSpPr>
          <p:cNvPr id="6" name="Text Box 8"/>
          <p:cNvSpPr txBox="1">
            <a:spLocks noChangeArrowheads="1"/>
          </p:cNvSpPr>
          <p:nvPr/>
        </p:nvSpPr>
        <p:spPr bwMode="auto">
          <a:xfrm>
            <a:off x="1066800" y="1676400"/>
            <a:ext cx="10439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dirty="0">
                <a:solidFill>
                  <a:srgbClr val="FFC000"/>
                </a:solidFill>
                <a:effectLst>
                  <a:outerShdw blurRad="38100" dist="38100" dir="2700000" algn="tl">
                    <a:srgbClr val="000000"/>
                  </a:outerShdw>
                </a:effectLst>
                <a:latin typeface="Tahoma" panose="020B0604030504040204" pitchFamily="34" charset="0"/>
              </a:rPr>
              <a:t>EVERYTHING WE DO MUST BE DONE TO GOD’S GLORY</a:t>
            </a:r>
            <a:endParaRPr lang="en-US" altLang="en-US" sz="2800" b="1" dirty="0">
              <a:solidFill>
                <a:srgbClr val="FFC000"/>
              </a:solidFill>
              <a:effectLst>
                <a:outerShdw blurRad="38100" dist="38100" dir="2700000" algn="tl">
                  <a:srgbClr val="000000"/>
                </a:outerShdw>
              </a:effectLst>
              <a:latin typeface="Tahoma" panose="020B0604030504040204" pitchFamily="34" charset="0"/>
            </a:endParaRPr>
          </a:p>
        </p:txBody>
      </p:sp>
      <p:sp>
        <p:nvSpPr>
          <p:cNvPr id="3" name="TextBox 2"/>
          <p:cNvSpPr txBox="1"/>
          <p:nvPr/>
        </p:nvSpPr>
        <p:spPr>
          <a:xfrm>
            <a:off x="914400" y="2540908"/>
            <a:ext cx="10515600" cy="2677656"/>
          </a:xfrm>
          <a:prstGeom prst="rect">
            <a:avLst/>
          </a:prstGeom>
          <a:noFill/>
        </p:spPr>
        <p:txBody>
          <a:bodyPr wrap="square" rtlCol="0">
            <a:spAutoFit/>
          </a:bodyPr>
          <a:lstStyle/>
          <a:p>
            <a:pPr algn="ctr" eaLnBrk="0" fontAlgn="base" hangingPunct="0">
              <a:spcBef>
                <a:spcPct val="0"/>
              </a:spcBef>
              <a:spcAft>
                <a:spcPct val="0"/>
              </a:spcAft>
            </a:pPr>
            <a:r>
              <a:rPr lang="en-US" sz="2800" b="1" dirty="0">
                <a:solidFill>
                  <a:srgbClr val="FFC000"/>
                </a:solidFill>
                <a:latin typeface="Tahoma" panose="020B0604030504040204" pitchFamily="34" charset="0"/>
              </a:rPr>
              <a:t>CAN WE GLORIFY GOD ON OUR JOB?</a:t>
            </a:r>
          </a:p>
          <a:p>
            <a:pPr algn="ctr" eaLnBrk="0" fontAlgn="base" hangingPunct="0">
              <a:spcBef>
                <a:spcPct val="0"/>
              </a:spcBef>
              <a:spcAft>
                <a:spcPct val="0"/>
              </a:spcAft>
            </a:pPr>
            <a:r>
              <a:rPr lang="en-US" sz="2800" b="1" dirty="0">
                <a:solidFill>
                  <a:srgbClr val="FFC000"/>
                </a:solidFill>
                <a:latin typeface="Tahoma" panose="020B0604030504040204" pitchFamily="34" charset="0"/>
              </a:rPr>
              <a:t>CAN WE GLORIFY GOD AT A RESTAURANT?</a:t>
            </a:r>
          </a:p>
          <a:p>
            <a:pPr algn="ctr" eaLnBrk="0" fontAlgn="base" hangingPunct="0">
              <a:spcBef>
                <a:spcPct val="0"/>
              </a:spcBef>
              <a:spcAft>
                <a:spcPct val="0"/>
              </a:spcAft>
            </a:pPr>
            <a:r>
              <a:rPr lang="en-US" sz="2800" b="1" dirty="0">
                <a:solidFill>
                  <a:srgbClr val="FFC000"/>
                </a:solidFill>
                <a:latin typeface="Tahoma" panose="020B0604030504040204" pitchFamily="34" charset="0"/>
              </a:rPr>
              <a:t>CAN WE GLORIFY GOD IN OUR NEIGHBORHOOD?</a:t>
            </a:r>
          </a:p>
          <a:p>
            <a:pPr algn="ctr" eaLnBrk="0" fontAlgn="base" hangingPunct="0">
              <a:spcBef>
                <a:spcPct val="0"/>
              </a:spcBef>
              <a:spcAft>
                <a:spcPct val="0"/>
              </a:spcAft>
            </a:pPr>
            <a:r>
              <a:rPr lang="en-US" sz="2800" b="1" dirty="0">
                <a:solidFill>
                  <a:srgbClr val="FFC000"/>
                </a:solidFill>
                <a:latin typeface="Tahoma" panose="020B0604030504040204" pitchFamily="34" charset="0"/>
              </a:rPr>
              <a:t>CAN WE GLORIFY GOD AT WALMART?</a:t>
            </a:r>
          </a:p>
          <a:p>
            <a:pPr algn="ctr" eaLnBrk="0" fontAlgn="base" hangingPunct="0">
              <a:spcBef>
                <a:spcPct val="0"/>
              </a:spcBef>
              <a:spcAft>
                <a:spcPct val="0"/>
              </a:spcAft>
            </a:pPr>
            <a:r>
              <a:rPr lang="en-US" sz="2800" b="1" dirty="0">
                <a:solidFill>
                  <a:srgbClr val="FFC000"/>
                </a:solidFill>
                <a:latin typeface="Tahoma" panose="020B0604030504040204" pitchFamily="34" charset="0"/>
              </a:rPr>
              <a:t>CAN OUR ACTIONS UNDER ANY CIRCUMSTANCES NOT HONOR GOD?</a:t>
            </a:r>
            <a:endParaRPr lang="en-US" sz="2800" b="1" dirty="0">
              <a:solidFill>
                <a:srgbClr val="FFC000"/>
              </a:solidFill>
              <a:latin typeface="Tahoma" panose="020B0604030504040204" pitchFamily="34" charset="0"/>
            </a:endParaRPr>
          </a:p>
        </p:txBody>
      </p:sp>
    </p:spTree>
    <p:extLst>
      <p:ext uri="{BB962C8B-B14F-4D97-AF65-F5344CB8AC3E}">
        <p14:creationId xmlns:p14="http://schemas.microsoft.com/office/powerpoint/2010/main" val="2849121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1371600" y="308818"/>
            <a:ext cx="97536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dirty="0">
                <a:solidFill>
                  <a:srgbClr val="FFC000"/>
                </a:solidFill>
                <a:effectLst>
                  <a:outerShdw blurRad="38100" dist="38100" dir="2700000" algn="tl">
                    <a:srgbClr val="000000"/>
                  </a:outerShdw>
                </a:effectLst>
                <a:latin typeface="Tahoma" panose="020B0604030504040204" pitchFamily="34" charset="0"/>
              </a:rPr>
              <a:t>WHAT WILL THE SKYVIEW CHURCH LOOK LIKE WHEN WE ARE GLORIFYING GOD BY DOING GOD’S WORK?</a:t>
            </a:r>
          </a:p>
        </p:txBody>
      </p:sp>
      <p:sp>
        <p:nvSpPr>
          <p:cNvPr id="11269" name="Text Box 5"/>
          <p:cNvSpPr txBox="1">
            <a:spLocks noChangeArrowheads="1"/>
          </p:cNvSpPr>
          <p:nvPr/>
        </p:nvSpPr>
        <p:spPr bwMode="auto">
          <a:xfrm>
            <a:off x="352424" y="1600200"/>
            <a:ext cx="7496175" cy="547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i="1" dirty="0">
                <a:solidFill>
                  <a:srgbClr val="FFFF00"/>
                </a:solidFill>
                <a:effectLst>
                  <a:outerShdw blurRad="38100" dist="38100" dir="2700000" algn="tl">
                    <a:srgbClr val="000000"/>
                  </a:outerShdw>
                </a:effectLst>
                <a:latin typeface="Tahoma" panose="020B0604030504040204" pitchFamily="34" charset="0"/>
              </a:rPr>
              <a:t>Teaching &amp; working to get the Gospel </a:t>
            </a:r>
            <a:r>
              <a:rPr lang="en-US" altLang="en-US" sz="2800" b="1" i="1" dirty="0">
                <a:solidFill>
                  <a:srgbClr val="FFFF00"/>
                </a:solidFill>
                <a:effectLst>
                  <a:outerShdw blurRad="38100" dist="38100" dir="2700000" algn="tl">
                    <a:srgbClr val="000000"/>
                  </a:outerShdw>
                </a:effectLst>
                <a:latin typeface="Tahoma" panose="020B0604030504040204" pitchFamily="34" charset="0"/>
              </a:rPr>
              <a:t>out                                                           </a:t>
            </a:r>
          </a:p>
          <a:p>
            <a:pPr algn="ctr" fontAlgn="base">
              <a:spcBef>
                <a:spcPct val="50000"/>
              </a:spcBef>
              <a:spcAft>
                <a:spcPct val="0"/>
              </a:spcAft>
              <a:defRPr/>
            </a:pPr>
            <a:r>
              <a:rPr lang="en-US" altLang="en-US" sz="2800" b="1" i="1" dirty="0">
                <a:solidFill>
                  <a:srgbClr val="FFFF00"/>
                </a:solidFill>
                <a:effectLst>
                  <a:outerShdw blurRad="38100" dist="38100" dir="2700000" algn="tl">
                    <a:srgbClr val="000000"/>
                  </a:outerShdw>
                </a:effectLst>
                <a:latin typeface="Tahoma" panose="020B0604030504040204" pitchFamily="34" charset="0"/>
              </a:rPr>
              <a:t>Members </a:t>
            </a:r>
            <a:r>
              <a:rPr lang="en-US" altLang="en-US" sz="2800" b="1" i="1" dirty="0">
                <a:solidFill>
                  <a:srgbClr val="FFFF00"/>
                </a:solidFill>
                <a:effectLst>
                  <a:outerShdw blurRad="38100" dist="38100" dir="2700000" algn="tl">
                    <a:srgbClr val="000000"/>
                  </a:outerShdw>
                </a:effectLst>
                <a:latin typeface="Tahoma" panose="020B0604030504040204" pitchFamily="34" charset="0"/>
              </a:rPr>
              <a:t>will be inviting people to </a:t>
            </a:r>
            <a:r>
              <a:rPr lang="en-US" altLang="en-US" sz="2800" b="1" i="1" dirty="0">
                <a:solidFill>
                  <a:srgbClr val="FFFF00"/>
                </a:solidFill>
                <a:effectLst>
                  <a:outerShdw blurRad="38100" dist="38100" dir="2700000" algn="tl">
                    <a:srgbClr val="000000"/>
                  </a:outerShdw>
                </a:effectLst>
                <a:latin typeface="Tahoma" panose="020B0604030504040204" pitchFamily="34" charset="0"/>
              </a:rPr>
              <a:t>worship                                                          </a:t>
            </a:r>
          </a:p>
          <a:p>
            <a:pPr algn="ctr" fontAlgn="base">
              <a:spcBef>
                <a:spcPct val="50000"/>
              </a:spcBef>
              <a:spcAft>
                <a:spcPct val="0"/>
              </a:spcAft>
              <a:defRPr/>
            </a:pPr>
            <a:r>
              <a:rPr lang="en-US" altLang="en-US" sz="2800" b="1" i="1" dirty="0">
                <a:solidFill>
                  <a:srgbClr val="FFFF00"/>
                </a:solidFill>
                <a:effectLst>
                  <a:outerShdw blurRad="38100" dist="38100" dir="2700000" algn="tl">
                    <a:srgbClr val="000000"/>
                  </a:outerShdw>
                </a:effectLst>
                <a:latin typeface="Tahoma" panose="020B0604030504040204" pitchFamily="34" charset="0"/>
              </a:rPr>
              <a:t>We </a:t>
            </a:r>
            <a:r>
              <a:rPr lang="en-US" altLang="en-US" sz="2800" b="1" i="1" dirty="0">
                <a:solidFill>
                  <a:srgbClr val="FFFF00"/>
                </a:solidFill>
                <a:effectLst>
                  <a:outerShdw blurRad="38100" dist="38100" dir="2700000" algn="tl">
                    <a:srgbClr val="000000"/>
                  </a:outerShdw>
                </a:effectLst>
                <a:latin typeface="Tahoma" panose="020B0604030504040204" pitchFamily="34" charset="0"/>
              </a:rPr>
              <a:t>will be equipping </a:t>
            </a:r>
            <a:r>
              <a:rPr lang="en-US" altLang="en-US" sz="2800" b="1" i="1" dirty="0">
                <a:solidFill>
                  <a:srgbClr val="FFFF00"/>
                </a:solidFill>
                <a:effectLst>
                  <a:outerShdw blurRad="38100" dist="38100" dir="2700000" algn="tl">
                    <a:srgbClr val="000000"/>
                  </a:outerShdw>
                </a:effectLst>
                <a:latin typeface="Tahoma" panose="020B0604030504040204" pitchFamily="34" charset="0"/>
              </a:rPr>
              <a:t>ourselves to teach </a:t>
            </a:r>
            <a:r>
              <a:rPr lang="en-US" altLang="en-US" sz="2800" b="1" i="1" dirty="0">
                <a:solidFill>
                  <a:srgbClr val="FFFF00"/>
                </a:solidFill>
                <a:effectLst>
                  <a:outerShdw blurRad="38100" dist="38100" dir="2700000" algn="tl">
                    <a:srgbClr val="000000"/>
                  </a:outerShdw>
                </a:effectLst>
                <a:latin typeface="Tahoma" panose="020B0604030504040204" pitchFamily="34" charset="0"/>
              </a:rPr>
              <a:t>the </a:t>
            </a:r>
            <a:r>
              <a:rPr lang="en-US" altLang="en-US" sz="2800" b="1" i="1" dirty="0">
                <a:solidFill>
                  <a:srgbClr val="FFFF00"/>
                </a:solidFill>
                <a:effectLst>
                  <a:outerShdw blurRad="38100" dist="38100" dir="2700000" algn="tl">
                    <a:srgbClr val="000000"/>
                  </a:outerShdw>
                </a:effectLst>
                <a:latin typeface="Tahoma" panose="020B0604030504040204" pitchFamily="34" charset="0"/>
              </a:rPr>
              <a:t>Gospel                                                   </a:t>
            </a:r>
          </a:p>
          <a:p>
            <a:pPr algn="ctr" fontAlgn="base">
              <a:spcBef>
                <a:spcPct val="50000"/>
              </a:spcBef>
              <a:spcAft>
                <a:spcPct val="0"/>
              </a:spcAft>
              <a:defRPr/>
            </a:pPr>
            <a:r>
              <a:rPr lang="en-US" altLang="en-US" sz="2800" b="1" i="1" dirty="0">
                <a:solidFill>
                  <a:srgbClr val="FFFF00"/>
                </a:solidFill>
                <a:effectLst>
                  <a:outerShdw blurRad="38100" dist="38100" dir="2700000" algn="tl">
                    <a:srgbClr val="000000"/>
                  </a:outerShdw>
                </a:effectLst>
                <a:latin typeface="Tahoma" panose="020B0604030504040204" pitchFamily="34" charset="0"/>
              </a:rPr>
              <a:t>We will give God thanks and praise for everything                                            </a:t>
            </a:r>
          </a:p>
          <a:p>
            <a:pPr algn="ctr" fontAlgn="base">
              <a:spcBef>
                <a:spcPct val="50000"/>
              </a:spcBef>
              <a:spcAft>
                <a:spcPct val="0"/>
              </a:spcAft>
              <a:defRPr/>
            </a:pPr>
            <a:r>
              <a:rPr lang="en-US" altLang="en-US" sz="2800" b="1" i="1" dirty="0">
                <a:solidFill>
                  <a:srgbClr val="FFFF00"/>
                </a:solidFill>
                <a:effectLst>
                  <a:outerShdw blurRad="38100" dist="38100" dir="2700000" algn="tl">
                    <a:srgbClr val="000000"/>
                  </a:outerShdw>
                </a:effectLst>
                <a:latin typeface="Tahoma" panose="020B0604030504040204" pitchFamily="34" charset="0"/>
              </a:rPr>
              <a:t>We will honor God in everything we do</a:t>
            </a:r>
            <a:endParaRPr lang="en-US" altLang="en-US" sz="2800" b="1" i="1" dirty="0">
              <a:solidFill>
                <a:srgbClr val="FFFF00"/>
              </a:solidFill>
              <a:effectLst>
                <a:outerShdw blurRad="38100" dist="38100" dir="2700000" algn="tl">
                  <a:srgbClr val="000000"/>
                </a:outerShdw>
              </a:effectLst>
              <a:latin typeface="Tahoma" panose="020B0604030504040204" pitchFamily="34" charset="0"/>
            </a:endParaRPr>
          </a:p>
          <a:p>
            <a:pPr algn="ctr" fontAlgn="base">
              <a:spcBef>
                <a:spcPct val="50000"/>
              </a:spcBef>
              <a:spcAft>
                <a:spcPct val="0"/>
              </a:spcAft>
              <a:defRPr/>
            </a:pPr>
            <a:endParaRPr lang="en-US" altLang="en-US" sz="2800" b="1" i="1" dirty="0">
              <a:solidFill>
                <a:srgbClr val="FFFF00"/>
              </a:solidFill>
              <a:effectLst>
                <a:outerShdw blurRad="38100" dist="38100" dir="2700000" algn="tl">
                  <a:srgbClr val="000000"/>
                </a:outerShdw>
              </a:effectLst>
              <a:latin typeface="Tahoma" panose="020B0604030504040204" pitchFamily="34" charset="0"/>
            </a:endParaRPr>
          </a:p>
        </p:txBody>
      </p:sp>
      <p:sp>
        <p:nvSpPr>
          <p:cNvPr id="11270" name="AutoShape 6"/>
          <p:cNvSpPr>
            <a:spLocks noChangeArrowheads="1"/>
          </p:cNvSpPr>
          <p:nvPr/>
        </p:nvSpPr>
        <p:spPr bwMode="auto">
          <a:xfrm>
            <a:off x="7467600" y="1219200"/>
            <a:ext cx="3657600" cy="4724400"/>
          </a:xfrm>
          <a:prstGeom prst="leftArrowCallout">
            <a:avLst>
              <a:gd name="adj1" fmla="val 30000"/>
              <a:gd name="adj2" fmla="val 30000"/>
              <a:gd name="adj3" fmla="val 16667"/>
              <a:gd name="adj4" fmla="val 66667"/>
            </a:avLst>
          </a:prstGeom>
          <a:solidFill>
            <a:schemeClr val="bg1"/>
          </a:solidFill>
          <a:ln w="9525">
            <a:solidFill>
              <a:schemeClr val="tx1"/>
            </a:solidFill>
            <a:miter lim="800000"/>
            <a:headEnd/>
            <a:tailEnd/>
          </a:ln>
          <a:effectLst/>
          <a:extLst/>
        </p:spPr>
        <p:txBody>
          <a:bodyPr wrap="none" anchor="ctr"/>
          <a:lstStyle/>
          <a:p>
            <a:pPr algn="ctr" fontAlgn="base">
              <a:spcBef>
                <a:spcPct val="0"/>
              </a:spcBef>
              <a:spcAft>
                <a:spcPct val="0"/>
              </a:spcAft>
              <a:defRPr/>
            </a:pPr>
            <a:r>
              <a:rPr lang="en-US" altLang="en-US" sz="2800" b="1" dirty="0">
                <a:solidFill>
                  <a:srgbClr val="003399"/>
                </a:solidFill>
                <a:effectLst>
                  <a:outerShdw blurRad="38100" dist="38100" dir="2700000" algn="tl">
                    <a:srgbClr val="C0C0C0"/>
                  </a:outerShdw>
                </a:effectLst>
                <a:latin typeface="Tahoma" panose="020B0604030504040204" pitchFamily="34" charset="0"/>
              </a:rPr>
              <a:t>FIRST &amp; </a:t>
            </a:r>
          </a:p>
          <a:p>
            <a:pPr algn="ctr" fontAlgn="base">
              <a:spcBef>
                <a:spcPct val="0"/>
              </a:spcBef>
              <a:spcAft>
                <a:spcPct val="0"/>
              </a:spcAft>
              <a:defRPr/>
            </a:pPr>
            <a:r>
              <a:rPr lang="en-US" altLang="en-US" sz="2800" b="1" dirty="0">
                <a:solidFill>
                  <a:srgbClr val="003399"/>
                </a:solidFill>
                <a:effectLst>
                  <a:outerShdw blurRad="38100" dist="38100" dir="2700000" algn="tl">
                    <a:srgbClr val="C0C0C0"/>
                  </a:outerShdw>
                </a:effectLst>
                <a:latin typeface="Tahoma" panose="020B0604030504040204" pitchFamily="34" charset="0"/>
              </a:rPr>
              <a:t>FORMOST-</a:t>
            </a:r>
          </a:p>
          <a:p>
            <a:pPr algn="ctr" fontAlgn="base">
              <a:spcBef>
                <a:spcPct val="0"/>
              </a:spcBef>
              <a:spcAft>
                <a:spcPct val="0"/>
              </a:spcAft>
              <a:defRPr/>
            </a:pPr>
            <a:r>
              <a:rPr lang="en-US" altLang="en-US" sz="2800" b="1" dirty="0">
                <a:solidFill>
                  <a:srgbClr val="003399"/>
                </a:solidFill>
                <a:effectLst>
                  <a:outerShdw blurRad="38100" dist="38100" dir="2700000" algn="tl">
                    <a:srgbClr val="C0C0C0"/>
                  </a:outerShdw>
                </a:effectLst>
                <a:latin typeface="Tahoma" panose="020B0604030504040204" pitchFamily="34" charset="0"/>
              </a:rPr>
              <a:t>WE WILL </a:t>
            </a:r>
          </a:p>
          <a:p>
            <a:pPr algn="ctr" fontAlgn="base">
              <a:spcBef>
                <a:spcPct val="0"/>
              </a:spcBef>
              <a:spcAft>
                <a:spcPct val="0"/>
              </a:spcAft>
              <a:defRPr/>
            </a:pPr>
            <a:r>
              <a:rPr lang="en-US" altLang="en-US" sz="2800" b="1" dirty="0">
                <a:solidFill>
                  <a:srgbClr val="003399"/>
                </a:solidFill>
                <a:effectLst>
                  <a:outerShdw blurRad="38100" dist="38100" dir="2700000" algn="tl">
                    <a:srgbClr val="C0C0C0"/>
                  </a:outerShdw>
                </a:effectLst>
                <a:latin typeface="Tahoma" panose="020B0604030504040204" pitchFamily="34" charset="0"/>
              </a:rPr>
              <a:t>BE </a:t>
            </a:r>
          </a:p>
          <a:p>
            <a:pPr algn="ctr" fontAlgn="base">
              <a:spcBef>
                <a:spcPct val="0"/>
              </a:spcBef>
              <a:spcAft>
                <a:spcPct val="0"/>
              </a:spcAft>
              <a:defRPr/>
            </a:pPr>
            <a:r>
              <a:rPr lang="en-US" altLang="en-US" sz="2800" b="1" dirty="0">
                <a:solidFill>
                  <a:srgbClr val="003399"/>
                </a:solidFill>
                <a:effectLst>
                  <a:outerShdw blurRad="38100" dist="38100" dir="2700000" algn="tl">
                    <a:srgbClr val="C0C0C0"/>
                  </a:outerShdw>
                </a:effectLst>
                <a:latin typeface="Tahoma" panose="020B0604030504040204" pitchFamily="34" charset="0"/>
              </a:rPr>
              <a:t>HOLDING </a:t>
            </a:r>
          </a:p>
          <a:p>
            <a:pPr algn="ctr" fontAlgn="base">
              <a:spcBef>
                <a:spcPct val="0"/>
              </a:spcBef>
              <a:spcAft>
                <a:spcPct val="0"/>
              </a:spcAft>
              <a:defRPr/>
            </a:pPr>
            <a:r>
              <a:rPr lang="en-US" altLang="en-US" sz="2800" b="1" dirty="0">
                <a:solidFill>
                  <a:srgbClr val="003399"/>
                </a:solidFill>
                <a:effectLst>
                  <a:outerShdw blurRad="38100" dist="38100" dir="2700000" algn="tl">
                    <a:srgbClr val="C0C0C0"/>
                  </a:outerShdw>
                </a:effectLst>
                <a:latin typeface="Tahoma" panose="020B0604030504040204" pitchFamily="34" charset="0"/>
              </a:rPr>
              <a:t>UP </a:t>
            </a:r>
            <a:r>
              <a:rPr lang="en-US" altLang="en-US" sz="2800" b="1" dirty="0">
                <a:solidFill>
                  <a:srgbClr val="003399"/>
                </a:solidFill>
                <a:effectLst>
                  <a:outerShdw blurRad="38100" dist="38100" dir="2700000" algn="tl">
                    <a:srgbClr val="C0C0C0"/>
                  </a:outerShdw>
                </a:effectLst>
                <a:latin typeface="Tahoma" panose="020B0604030504040204" pitchFamily="34" charset="0"/>
              </a:rPr>
              <a:t>JESUS</a:t>
            </a:r>
          </a:p>
          <a:p>
            <a:pPr algn="ctr" fontAlgn="base">
              <a:spcBef>
                <a:spcPct val="0"/>
              </a:spcBef>
              <a:spcAft>
                <a:spcPct val="0"/>
              </a:spcAft>
              <a:defRPr/>
            </a:pPr>
            <a:r>
              <a:rPr lang="en-US" altLang="en-US" sz="2800" b="1" dirty="0">
                <a:solidFill>
                  <a:srgbClr val="003399"/>
                </a:solidFill>
                <a:effectLst>
                  <a:outerShdw blurRad="38100" dist="38100" dir="2700000" algn="tl">
                    <a:srgbClr val="C0C0C0"/>
                  </a:outerShdw>
                </a:effectLst>
                <a:latin typeface="Tahoma" panose="020B0604030504040204" pitchFamily="34" charset="0"/>
              </a:rPr>
              <a:t>IN OUR</a:t>
            </a:r>
          </a:p>
          <a:p>
            <a:pPr algn="ctr" fontAlgn="base">
              <a:spcBef>
                <a:spcPct val="0"/>
              </a:spcBef>
              <a:spcAft>
                <a:spcPct val="0"/>
              </a:spcAft>
              <a:defRPr/>
            </a:pPr>
            <a:r>
              <a:rPr lang="en-US" altLang="en-US" sz="2800" b="1" dirty="0">
                <a:solidFill>
                  <a:srgbClr val="003399"/>
                </a:solidFill>
                <a:effectLst>
                  <a:outerShdw blurRad="38100" dist="38100" dir="2700000" algn="tl">
                    <a:srgbClr val="C0C0C0"/>
                  </a:outerShdw>
                </a:effectLst>
                <a:latin typeface="Tahoma" panose="020B0604030504040204" pitchFamily="34" charset="0"/>
              </a:rPr>
              <a:t>LIVES </a:t>
            </a:r>
            <a:endParaRPr lang="en-US" altLang="en-US" sz="2800" b="1" dirty="0">
              <a:solidFill>
                <a:srgbClr val="003399"/>
              </a:solidFill>
              <a:effectLst>
                <a:outerShdw blurRad="38100" dist="38100" dir="2700000" algn="tl">
                  <a:srgbClr val="C0C0C0"/>
                </a:outerShdw>
              </a:effectLst>
              <a:latin typeface="Tahoma" panose="020B0604030504040204" pitchFamily="34" charset="0"/>
            </a:endParaRPr>
          </a:p>
        </p:txBody>
      </p:sp>
    </p:spTree>
    <p:extLst>
      <p:ext uri="{BB962C8B-B14F-4D97-AF65-F5344CB8AC3E}">
        <p14:creationId xmlns:p14="http://schemas.microsoft.com/office/powerpoint/2010/main" val="13421603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26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11270"/>
                                        </p:tgtEl>
                                        <p:attrNameLst>
                                          <p:attrName>style.visibility</p:attrName>
                                        </p:attrNameLst>
                                      </p:cBhvr>
                                      <p:to>
                                        <p:strVal val="visible"/>
                                      </p:to>
                                    </p:set>
                                    <p:anim calcmode="lin" valueType="num">
                                      <p:cBhvr additive="base">
                                        <p:cTn id="27" dur="500" fill="hold"/>
                                        <p:tgtEl>
                                          <p:spTgt spid="11270"/>
                                        </p:tgtEl>
                                        <p:attrNameLst>
                                          <p:attrName>ppt_x</p:attrName>
                                        </p:attrNameLst>
                                      </p:cBhvr>
                                      <p:tavLst>
                                        <p:tav tm="0">
                                          <p:val>
                                            <p:strVal val="1+#ppt_w/2"/>
                                          </p:val>
                                        </p:tav>
                                        <p:tav tm="100000">
                                          <p:val>
                                            <p:strVal val="#ppt_x"/>
                                          </p:val>
                                        </p:tav>
                                      </p:tavLst>
                                    </p:anim>
                                    <p:anim calcmode="lin" valueType="num">
                                      <p:cBhvr additive="base">
                                        <p:cTn id="28" dur="500" fill="hold"/>
                                        <p:tgtEl>
                                          <p:spTgt spid="112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build="p"/>
      <p:bldP spid="1127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2292" name="Text Box 4"/>
          <p:cNvSpPr txBox="1">
            <a:spLocks noChangeArrowheads="1"/>
          </p:cNvSpPr>
          <p:nvPr/>
        </p:nvSpPr>
        <p:spPr bwMode="auto">
          <a:xfrm>
            <a:off x="2362200" y="381000"/>
            <a:ext cx="8153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i="1" dirty="0">
                <a:solidFill>
                  <a:srgbClr val="FFC000"/>
                </a:solidFill>
                <a:effectLst>
                  <a:outerShdw blurRad="38100" dist="38100" dir="2700000" algn="tl">
                    <a:srgbClr val="000000"/>
                  </a:outerShdw>
                </a:effectLst>
                <a:latin typeface="Tahoma" panose="020B0604030504040204" pitchFamily="34" charset="0"/>
              </a:rPr>
              <a:t>2.  </a:t>
            </a:r>
            <a:r>
              <a:rPr lang="en-US" altLang="en-US" sz="2800" b="1" i="1" u="sng" dirty="0">
                <a:solidFill>
                  <a:srgbClr val="FFC000"/>
                </a:solidFill>
                <a:effectLst>
                  <a:outerShdw blurRad="38100" dist="38100" dir="2700000" algn="tl">
                    <a:srgbClr val="000000"/>
                  </a:outerShdw>
                </a:effectLst>
                <a:latin typeface="Tahoma" panose="020B0604030504040204" pitchFamily="34" charset="0"/>
              </a:rPr>
              <a:t>WE WILL TEACH THE FATHER’S WILL</a:t>
            </a:r>
            <a:endParaRPr lang="en-US" altLang="en-US" sz="2800" b="1" i="1" dirty="0">
              <a:solidFill>
                <a:srgbClr val="FFC000"/>
              </a:solidFill>
              <a:effectLst>
                <a:outerShdw blurRad="38100" dist="38100" dir="2700000" algn="tl">
                  <a:srgbClr val="000000"/>
                </a:outerShdw>
              </a:effectLst>
              <a:latin typeface="Tahoma" panose="020B0604030504040204" pitchFamily="34" charset="0"/>
            </a:endParaRPr>
          </a:p>
        </p:txBody>
      </p:sp>
      <p:sp>
        <p:nvSpPr>
          <p:cNvPr id="12293" name="Text Box 5"/>
          <p:cNvSpPr txBox="1">
            <a:spLocks noChangeArrowheads="1"/>
          </p:cNvSpPr>
          <p:nvPr/>
        </p:nvSpPr>
        <p:spPr bwMode="auto">
          <a:xfrm>
            <a:off x="1295400" y="1219205"/>
            <a:ext cx="9677400" cy="4616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defRPr/>
            </a:pPr>
            <a:r>
              <a:rPr lang="en-US" altLang="en-US" sz="2800" b="1" dirty="0">
                <a:solidFill>
                  <a:prstClr val="white"/>
                </a:solidFill>
                <a:effectLst>
                  <a:outerShdw blurRad="38100" dist="38100" dir="2700000" algn="tl">
                    <a:srgbClr val="000000"/>
                  </a:outerShdw>
                </a:effectLst>
                <a:latin typeface="Tahoma" panose="020B0604030504040204" pitchFamily="34" charset="0"/>
              </a:rPr>
              <a:t>John 7:16-18  Jesus answered, "My teaching is not my own. It comes from him who sent me. 17 If anyone chooses to do God's will, he will find out whether my teaching comes from God or whether I speak on my own. 18 He who speaks on his own does so to gain honor for himself, but he who works for the honor of the one who sent him is a man of truth; </a:t>
            </a:r>
          </a:p>
          <a:p>
            <a:pPr fontAlgn="base">
              <a:spcBef>
                <a:spcPct val="0"/>
              </a:spcBef>
              <a:spcAft>
                <a:spcPct val="0"/>
              </a:spcAft>
              <a:defRPr/>
            </a:pPr>
            <a:endParaRPr lang="en-US" altLang="en-US" sz="2800" b="1" dirty="0">
              <a:solidFill>
                <a:prstClr val="white"/>
              </a:solidFill>
              <a:effectLst>
                <a:outerShdw blurRad="38100" dist="38100" dir="2700000" algn="tl">
                  <a:srgbClr val="000000"/>
                </a:outerShdw>
              </a:effectLst>
              <a:latin typeface="Tahoma" panose="020B0604030504040204" pitchFamily="34" charset="0"/>
            </a:endParaRPr>
          </a:p>
          <a:p>
            <a:pPr fontAlgn="base">
              <a:spcBef>
                <a:spcPct val="50000"/>
              </a:spcBef>
              <a:spcAft>
                <a:spcPct val="0"/>
              </a:spcAft>
              <a:defRPr/>
            </a:pPr>
            <a:endParaRPr lang="en-US" altLang="en-US" sz="2800" b="1" dirty="0">
              <a:solidFill>
                <a:prstClr val="white"/>
              </a:solidFill>
              <a:effectLst>
                <a:outerShdw blurRad="38100" dist="38100" dir="2700000" algn="tl">
                  <a:srgbClr val="000000"/>
                </a:outerShdw>
              </a:effectLst>
              <a:latin typeface="Tahoma" panose="020B0604030504040204" pitchFamily="34" charset="0"/>
            </a:endParaRPr>
          </a:p>
        </p:txBody>
      </p:sp>
    </p:spTree>
    <p:extLst>
      <p:ext uri="{BB962C8B-B14F-4D97-AF65-F5344CB8AC3E}">
        <p14:creationId xmlns:p14="http://schemas.microsoft.com/office/powerpoint/2010/main" val="21596662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1600200" y="457200"/>
            <a:ext cx="929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400" b="1" i="1" dirty="0">
                <a:solidFill>
                  <a:srgbClr val="FFC000"/>
                </a:solidFill>
                <a:effectLst>
                  <a:outerShdw blurRad="38100" dist="38100" dir="2700000" algn="tl">
                    <a:srgbClr val="000000"/>
                  </a:outerShdw>
                </a:effectLst>
                <a:latin typeface="Tahoma" panose="020B0604030504040204" pitchFamily="34" charset="0"/>
              </a:rPr>
              <a:t>2.  </a:t>
            </a:r>
            <a:r>
              <a:rPr lang="en-US" altLang="en-US" sz="2400" b="1" i="1" u="sng" dirty="0">
                <a:solidFill>
                  <a:srgbClr val="FFC000"/>
                </a:solidFill>
                <a:effectLst>
                  <a:outerShdw blurRad="38100" dist="38100" dir="2700000" algn="tl">
                    <a:srgbClr val="000000"/>
                  </a:outerShdw>
                </a:effectLst>
                <a:latin typeface="Tahoma" panose="020B0604030504040204" pitchFamily="34" charset="0"/>
              </a:rPr>
              <a:t>WE WILL TEACH THE FATHER’S WILL</a:t>
            </a:r>
            <a:endParaRPr lang="en-US" altLang="en-US" sz="2400" b="1" i="1" dirty="0">
              <a:solidFill>
                <a:srgbClr val="FFC000"/>
              </a:solidFill>
              <a:effectLst>
                <a:outerShdw blurRad="38100" dist="38100" dir="2700000" algn="tl">
                  <a:srgbClr val="000000"/>
                </a:outerShdw>
              </a:effectLst>
              <a:latin typeface="Tahoma" panose="020B0604030504040204" pitchFamily="34" charset="0"/>
            </a:endParaRPr>
          </a:p>
        </p:txBody>
      </p:sp>
      <p:sp>
        <p:nvSpPr>
          <p:cNvPr id="13315" name="Text Box 3"/>
          <p:cNvSpPr txBox="1">
            <a:spLocks noChangeArrowheads="1"/>
          </p:cNvSpPr>
          <p:nvPr/>
        </p:nvSpPr>
        <p:spPr bwMode="auto">
          <a:xfrm>
            <a:off x="1600200" y="990600"/>
            <a:ext cx="92202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defRPr/>
            </a:pPr>
            <a:r>
              <a:rPr lang="en-US" altLang="en-US" sz="2800" b="1" dirty="0">
                <a:solidFill>
                  <a:prstClr val="white"/>
                </a:solidFill>
                <a:effectLst>
                  <a:outerShdw blurRad="38100" dist="38100" dir="2700000" algn="tl">
                    <a:srgbClr val="000000"/>
                  </a:outerShdw>
                </a:effectLst>
                <a:latin typeface="Tahoma" panose="020B0604030504040204" pitchFamily="34" charset="0"/>
              </a:rPr>
              <a:t>John 7:16-18  Jesus answered, "My teaching is not my own. It comes from him who sent me. 17 If anyone chooses to do God's will, he will find out whether my teaching comes from God or whether I speak on my own. 18 </a:t>
            </a:r>
            <a:r>
              <a:rPr lang="en-US" altLang="en-US" sz="2800" b="1" i="1" u="sng" dirty="0">
                <a:solidFill>
                  <a:srgbClr val="FFFF00"/>
                </a:solidFill>
                <a:effectLst>
                  <a:outerShdw blurRad="38100" dist="38100" dir="2700000" algn="tl">
                    <a:srgbClr val="000000"/>
                  </a:outerShdw>
                </a:effectLst>
                <a:latin typeface="Tahoma" panose="020B0604030504040204" pitchFamily="34" charset="0"/>
              </a:rPr>
              <a:t>He who speaks on his own does so to gain honor for himself</a:t>
            </a:r>
            <a:r>
              <a:rPr lang="en-US" altLang="en-US" sz="2800" b="1" dirty="0">
                <a:solidFill>
                  <a:srgbClr val="FFFF00"/>
                </a:solidFill>
                <a:effectLst>
                  <a:outerShdw blurRad="38100" dist="38100" dir="2700000" algn="tl">
                    <a:srgbClr val="000000"/>
                  </a:outerShdw>
                </a:effectLst>
                <a:latin typeface="Tahoma" panose="020B0604030504040204" pitchFamily="34" charset="0"/>
              </a:rPr>
              <a:t>,</a:t>
            </a:r>
            <a:r>
              <a:rPr lang="en-US" altLang="en-US" sz="2800" b="1" dirty="0">
                <a:solidFill>
                  <a:prstClr val="white"/>
                </a:solidFill>
                <a:effectLst>
                  <a:outerShdw blurRad="38100" dist="38100" dir="2700000" algn="tl">
                    <a:srgbClr val="000000"/>
                  </a:outerShdw>
                </a:effectLst>
                <a:latin typeface="Tahoma" panose="020B0604030504040204" pitchFamily="34" charset="0"/>
              </a:rPr>
              <a:t> but he who works for the honor of the one who sent him is a man of truth; </a:t>
            </a:r>
          </a:p>
          <a:p>
            <a:pPr fontAlgn="base">
              <a:spcBef>
                <a:spcPct val="0"/>
              </a:spcBef>
              <a:spcAft>
                <a:spcPct val="0"/>
              </a:spcAft>
              <a:defRPr/>
            </a:pPr>
            <a:endParaRPr lang="en-US" altLang="en-US" sz="2400" b="1" dirty="0">
              <a:solidFill>
                <a:prstClr val="black"/>
              </a:solidFill>
              <a:effectLst>
                <a:outerShdw blurRad="38100" dist="38100" dir="2700000" algn="tl">
                  <a:srgbClr val="000000"/>
                </a:outerShdw>
              </a:effectLst>
              <a:latin typeface="Tahoma" panose="020B0604030504040204" pitchFamily="34" charset="0"/>
            </a:endParaRPr>
          </a:p>
          <a:p>
            <a:pPr fontAlgn="base">
              <a:spcBef>
                <a:spcPct val="50000"/>
              </a:spcBef>
              <a:spcAft>
                <a:spcPct val="0"/>
              </a:spcAft>
              <a:defRPr/>
            </a:pPr>
            <a:endParaRPr lang="en-US" altLang="en-US" sz="2400" b="1" dirty="0">
              <a:solidFill>
                <a:prstClr val="black"/>
              </a:solidFill>
              <a:effectLst>
                <a:outerShdw blurRad="38100" dist="38100" dir="2700000" algn="tl">
                  <a:srgbClr val="000000"/>
                </a:outerShdw>
              </a:effectLst>
              <a:latin typeface="Tahoma" panose="020B0604030504040204" pitchFamily="34" charset="0"/>
            </a:endParaRPr>
          </a:p>
        </p:txBody>
      </p:sp>
      <p:sp>
        <p:nvSpPr>
          <p:cNvPr id="13316" name="Text Box 4"/>
          <p:cNvSpPr txBox="1">
            <a:spLocks noChangeArrowheads="1"/>
          </p:cNvSpPr>
          <p:nvPr/>
        </p:nvSpPr>
        <p:spPr bwMode="auto">
          <a:xfrm>
            <a:off x="1905000" y="4572000"/>
            <a:ext cx="929640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dirty="0">
                <a:solidFill>
                  <a:srgbClr val="FFC000"/>
                </a:solidFill>
                <a:effectLst>
                  <a:outerShdw blurRad="38100" dist="38100" dir="2700000" algn="tl">
                    <a:srgbClr val="000000"/>
                  </a:outerShdw>
                </a:effectLst>
                <a:latin typeface="Tahoma" panose="020B0604030504040204" pitchFamily="34" charset="0"/>
              </a:rPr>
              <a:t>JESUS DID NOT SEEK HIS OWN GLORY</a:t>
            </a:r>
          </a:p>
          <a:p>
            <a:pPr algn="ctr" fontAlgn="base">
              <a:spcBef>
                <a:spcPct val="50000"/>
              </a:spcBef>
              <a:spcAft>
                <a:spcPct val="0"/>
              </a:spcAft>
              <a:defRPr/>
            </a:pPr>
            <a:r>
              <a:rPr lang="en-US" altLang="en-US" sz="2800" b="1" dirty="0">
                <a:solidFill>
                  <a:srgbClr val="FFC000"/>
                </a:solidFill>
                <a:effectLst>
                  <a:outerShdw blurRad="38100" dist="38100" dir="2700000" algn="tl">
                    <a:srgbClr val="000000"/>
                  </a:outerShdw>
                </a:effectLst>
                <a:latin typeface="Tahoma" panose="020B0604030504040204" pitchFamily="34" charset="0"/>
              </a:rPr>
              <a:t>HE SOUGHT TO GAIN HONOR FOR GOD</a:t>
            </a:r>
          </a:p>
        </p:txBody>
      </p:sp>
    </p:spTree>
    <p:extLst>
      <p:ext uri="{BB962C8B-B14F-4D97-AF65-F5344CB8AC3E}">
        <p14:creationId xmlns:p14="http://schemas.microsoft.com/office/powerpoint/2010/main" val="15064111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6">
                                            <p:txEl>
                                              <p:pRg st="0" end="0"/>
                                            </p:txEl>
                                          </p:spTgt>
                                        </p:tgtEl>
                                        <p:attrNameLst>
                                          <p:attrName>style.visibility</p:attrName>
                                        </p:attrNameLst>
                                      </p:cBhvr>
                                      <p:to>
                                        <p:strVal val="visible"/>
                                      </p:to>
                                    </p:set>
                                    <p:animEffect transition="in" filter="dissolve">
                                      <p:cBhvr>
                                        <p:cTn id="7" dur="500"/>
                                        <p:tgtEl>
                                          <p:spTgt spid="1331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316">
                                            <p:txEl>
                                              <p:pRg st="1" end="1"/>
                                            </p:txEl>
                                          </p:spTgt>
                                        </p:tgtEl>
                                        <p:attrNameLst>
                                          <p:attrName>style.visibility</p:attrName>
                                        </p:attrNameLst>
                                      </p:cBhvr>
                                      <p:to>
                                        <p:strVal val="visible"/>
                                      </p:to>
                                    </p:set>
                                    <p:animEffect transition="in" filter="dissolve">
                                      <p:cBhvr>
                                        <p:cTn id="12" dur="500"/>
                                        <p:tgtEl>
                                          <p:spTgt spid="1331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1828800" y="457200"/>
            <a:ext cx="9067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i="1" dirty="0">
                <a:solidFill>
                  <a:srgbClr val="FFC000"/>
                </a:solidFill>
                <a:effectLst>
                  <a:outerShdw blurRad="38100" dist="38100" dir="2700000" algn="tl">
                    <a:srgbClr val="000000"/>
                  </a:outerShdw>
                </a:effectLst>
                <a:latin typeface="Tahoma" panose="020B0604030504040204" pitchFamily="34" charset="0"/>
              </a:rPr>
              <a:t>2.  </a:t>
            </a:r>
            <a:r>
              <a:rPr lang="en-US" altLang="en-US" sz="2800" b="1" i="1" u="sng" dirty="0">
                <a:solidFill>
                  <a:srgbClr val="FFC000"/>
                </a:solidFill>
                <a:effectLst>
                  <a:outerShdw blurRad="38100" dist="38100" dir="2700000" algn="tl">
                    <a:srgbClr val="000000"/>
                  </a:outerShdw>
                </a:effectLst>
                <a:latin typeface="Tahoma" panose="020B0604030504040204" pitchFamily="34" charset="0"/>
              </a:rPr>
              <a:t>WE WILL TEACH THE FATHER’S WILL</a:t>
            </a:r>
            <a:endParaRPr lang="en-US" altLang="en-US" sz="2800" b="1" i="1" dirty="0">
              <a:solidFill>
                <a:srgbClr val="FFC000"/>
              </a:solidFill>
              <a:effectLst>
                <a:outerShdw blurRad="38100" dist="38100" dir="2700000" algn="tl">
                  <a:srgbClr val="000000"/>
                </a:outerShdw>
              </a:effectLst>
              <a:latin typeface="Tahoma" panose="020B0604030504040204" pitchFamily="34" charset="0"/>
            </a:endParaRPr>
          </a:p>
        </p:txBody>
      </p:sp>
      <p:sp>
        <p:nvSpPr>
          <p:cNvPr id="14339" name="Text Box 3"/>
          <p:cNvSpPr txBox="1">
            <a:spLocks noChangeArrowheads="1"/>
          </p:cNvSpPr>
          <p:nvPr/>
        </p:nvSpPr>
        <p:spPr bwMode="auto">
          <a:xfrm>
            <a:off x="1676400" y="1219200"/>
            <a:ext cx="9372600" cy="547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defRPr/>
            </a:pPr>
            <a:r>
              <a:rPr lang="en-US" altLang="en-US" sz="2800" b="1" dirty="0">
                <a:solidFill>
                  <a:prstClr val="white"/>
                </a:solidFill>
                <a:effectLst>
                  <a:outerShdw blurRad="38100" dist="38100" dir="2700000" algn="tl">
                    <a:srgbClr val="000000"/>
                  </a:outerShdw>
                </a:effectLst>
                <a:latin typeface="Tahoma" panose="020B0604030504040204" pitchFamily="34" charset="0"/>
              </a:rPr>
              <a:t>WE CANNOT  </a:t>
            </a:r>
            <a:r>
              <a:rPr lang="en-US" altLang="en-US" sz="2800" b="1" i="1" dirty="0">
                <a:solidFill>
                  <a:prstClr val="white"/>
                </a:solidFill>
                <a:effectLst>
                  <a:outerShdw blurRad="38100" dist="38100" dir="2700000" algn="tl">
                    <a:srgbClr val="000000"/>
                  </a:outerShdw>
                </a:effectLst>
                <a:latin typeface="Tahoma" panose="020B0604030504040204" pitchFamily="34" charset="0"/>
              </a:rPr>
              <a:t>“WEIGH IN”</a:t>
            </a:r>
            <a:r>
              <a:rPr lang="en-US" altLang="en-US" sz="2800" b="1" dirty="0">
                <a:solidFill>
                  <a:prstClr val="white"/>
                </a:solidFill>
                <a:effectLst>
                  <a:outerShdw blurRad="38100" dist="38100" dir="2700000" algn="tl">
                    <a:srgbClr val="000000"/>
                  </a:outerShdw>
                </a:effectLst>
                <a:latin typeface="Tahoma" panose="020B0604030504040204" pitchFamily="34" charset="0"/>
              </a:rPr>
              <a:t>  WITH OUR OPINIONS</a:t>
            </a:r>
          </a:p>
          <a:p>
            <a:pPr algn="ctr" fontAlgn="base">
              <a:spcBef>
                <a:spcPct val="0"/>
              </a:spcBef>
              <a:spcAft>
                <a:spcPct val="0"/>
              </a:spcAft>
              <a:defRPr/>
            </a:pPr>
            <a:endParaRPr lang="en-US" altLang="en-US" sz="2800" b="1" dirty="0">
              <a:solidFill>
                <a:prstClr val="white"/>
              </a:solidFill>
              <a:effectLst>
                <a:outerShdw blurRad="38100" dist="38100" dir="2700000" algn="tl">
                  <a:srgbClr val="000000"/>
                </a:outerShdw>
              </a:effectLst>
              <a:latin typeface="Tahoma" panose="020B0604030504040204" pitchFamily="34" charset="0"/>
            </a:endParaRPr>
          </a:p>
          <a:p>
            <a:pPr algn="ctr" fontAlgn="base">
              <a:spcBef>
                <a:spcPct val="0"/>
              </a:spcBef>
              <a:spcAft>
                <a:spcPct val="0"/>
              </a:spcAft>
              <a:defRPr/>
            </a:pPr>
            <a:r>
              <a:rPr lang="en-US" altLang="en-US" sz="2800" b="1" dirty="0">
                <a:solidFill>
                  <a:prstClr val="white"/>
                </a:solidFill>
                <a:effectLst>
                  <a:outerShdw blurRad="38100" dist="38100" dir="2700000" algn="tl">
                    <a:srgbClr val="000000"/>
                  </a:outerShdw>
                </a:effectLst>
                <a:latin typeface="Tahoma" panose="020B0604030504040204" pitchFamily="34" charset="0"/>
              </a:rPr>
              <a:t>WE MUST GO TO THE </a:t>
            </a:r>
            <a:r>
              <a:rPr lang="en-US" altLang="en-US" sz="2800" b="1" i="1" dirty="0">
                <a:solidFill>
                  <a:prstClr val="white"/>
                </a:solidFill>
                <a:effectLst>
                  <a:outerShdw blurRad="38100" dist="38100" dir="2700000" algn="tl">
                    <a:srgbClr val="000000"/>
                  </a:outerShdw>
                </a:effectLst>
                <a:latin typeface="Tahoma" panose="020B0604030504040204" pitchFamily="34" charset="0"/>
              </a:rPr>
              <a:t>“BOOK”</a:t>
            </a:r>
          </a:p>
          <a:p>
            <a:pPr algn="ctr" fontAlgn="base">
              <a:spcBef>
                <a:spcPct val="0"/>
              </a:spcBef>
              <a:spcAft>
                <a:spcPct val="0"/>
              </a:spcAft>
              <a:defRPr/>
            </a:pPr>
            <a:endParaRPr lang="en-US" altLang="en-US" sz="2800" b="1" dirty="0">
              <a:solidFill>
                <a:prstClr val="white"/>
              </a:solidFill>
              <a:effectLst>
                <a:outerShdw blurRad="38100" dist="38100" dir="2700000" algn="tl">
                  <a:srgbClr val="000000"/>
                </a:outerShdw>
              </a:effectLst>
              <a:latin typeface="Tahoma" panose="020B0604030504040204" pitchFamily="34" charset="0"/>
            </a:endParaRPr>
          </a:p>
          <a:p>
            <a:pPr algn="ctr" fontAlgn="base">
              <a:spcBef>
                <a:spcPct val="0"/>
              </a:spcBef>
              <a:spcAft>
                <a:spcPct val="0"/>
              </a:spcAft>
              <a:defRPr/>
            </a:pPr>
            <a:r>
              <a:rPr lang="en-US" altLang="en-US" sz="2800" b="1" dirty="0">
                <a:solidFill>
                  <a:prstClr val="white"/>
                </a:solidFill>
                <a:effectLst>
                  <a:outerShdw blurRad="38100" dist="38100" dir="2700000" algn="tl">
                    <a:srgbClr val="000000"/>
                  </a:outerShdw>
                </a:effectLst>
                <a:latin typeface="Tahoma" panose="020B0604030504040204" pitchFamily="34" charset="0"/>
              </a:rPr>
              <a:t>WE MUST PROVIDE </a:t>
            </a:r>
            <a:r>
              <a:rPr lang="en-US" altLang="en-US" sz="2800" b="1" i="1" dirty="0">
                <a:solidFill>
                  <a:prstClr val="white"/>
                </a:solidFill>
                <a:effectLst>
                  <a:outerShdw blurRad="38100" dist="38100" dir="2700000" algn="tl">
                    <a:srgbClr val="000000"/>
                  </a:outerShdw>
                </a:effectLst>
                <a:latin typeface="Tahoma" panose="020B0604030504040204" pitchFamily="34" charset="0"/>
              </a:rPr>
              <a:t>“BOOK, CHAPTER, &amp; VERSE </a:t>
            </a:r>
            <a:r>
              <a:rPr lang="en-US" altLang="en-US" sz="2800" b="1" dirty="0">
                <a:solidFill>
                  <a:prstClr val="white"/>
                </a:solidFill>
                <a:effectLst>
                  <a:outerShdw blurRad="38100" dist="38100" dir="2700000" algn="tl">
                    <a:srgbClr val="000000"/>
                  </a:outerShdw>
                </a:effectLst>
                <a:latin typeface="Tahoma" panose="020B0604030504040204" pitchFamily="34" charset="0"/>
              </a:rPr>
              <a:t>”  FOR ALL THAT WE DO &amp; </a:t>
            </a:r>
            <a:r>
              <a:rPr lang="en-US" altLang="en-US" sz="2800" b="1" dirty="0">
                <a:solidFill>
                  <a:prstClr val="white"/>
                </a:solidFill>
                <a:effectLst>
                  <a:outerShdw blurRad="38100" dist="38100" dir="2700000" algn="tl">
                    <a:srgbClr val="000000"/>
                  </a:outerShdw>
                </a:effectLst>
                <a:latin typeface="Tahoma" panose="020B0604030504040204" pitchFamily="34" charset="0"/>
              </a:rPr>
              <a:t>TEACH</a:t>
            </a:r>
          </a:p>
          <a:p>
            <a:pPr algn="ctr" fontAlgn="base">
              <a:spcBef>
                <a:spcPct val="0"/>
              </a:spcBef>
              <a:spcAft>
                <a:spcPct val="0"/>
              </a:spcAft>
              <a:defRPr/>
            </a:pPr>
            <a:endParaRPr lang="en-US" altLang="en-US" sz="2800" b="1" dirty="0">
              <a:solidFill>
                <a:prstClr val="white"/>
              </a:solidFill>
              <a:effectLst>
                <a:outerShdw blurRad="38100" dist="38100" dir="2700000" algn="tl">
                  <a:srgbClr val="000000"/>
                </a:outerShdw>
              </a:effectLst>
              <a:latin typeface="Tahoma" panose="020B0604030504040204" pitchFamily="34" charset="0"/>
            </a:endParaRPr>
          </a:p>
          <a:p>
            <a:pPr algn="ctr" fontAlgn="base">
              <a:spcBef>
                <a:spcPct val="0"/>
              </a:spcBef>
              <a:spcAft>
                <a:spcPct val="0"/>
              </a:spcAft>
              <a:defRPr/>
            </a:pPr>
            <a:r>
              <a:rPr lang="en-US" altLang="en-US" sz="2800" b="1" dirty="0">
                <a:solidFill>
                  <a:prstClr val="white"/>
                </a:solidFill>
                <a:effectLst>
                  <a:outerShdw blurRad="38100" dist="38100" dir="2700000" algn="tl">
                    <a:srgbClr val="000000"/>
                  </a:outerShdw>
                </a:effectLst>
                <a:latin typeface="Tahoma" panose="020B0604030504040204" pitchFamily="34" charset="0"/>
              </a:rPr>
              <a:t>WE MUST REJECT THE  “TRADITONS” OF MEN</a:t>
            </a:r>
          </a:p>
          <a:p>
            <a:pPr algn="ctr" fontAlgn="base">
              <a:spcBef>
                <a:spcPct val="0"/>
              </a:spcBef>
              <a:spcAft>
                <a:spcPct val="0"/>
              </a:spcAft>
              <a:defRPr/>
            </a:pPr>
            <a:endParaRPr lang="en-US" altLang="en-US" sz="2800" b="1" dirty="0">
              <a:solidFill>
                <a:prstClr val="white"/>
              </a:solidFill>
              <a:effectLst>
                <a:outerShdw blurRad="38100" dist="38100" dir="2700000" algn="tl">
                  <a:srgbClr val="000000"/>
                </a:outerShdw>
              </a:effectLst>
              <a:latin typeface="Tahoma" panose="020B0604030504040204" pitchFamily="34" charset="0"/>
            </a:endParaRPr>
          </a:p>
          <a:p>
            <a:pPr algn="ctr" fontAlgn="base">
              <a:spcBef>
                <a:spcPct val="0"/>
              </a:spcBef>
              <a:spcAft>
                <a:spcPct val="0"/>
              </a:spcAft>
              <a:defRPr/>
            </a:pPr>
            <a:r>
              <a:rPr lang="en-US" altLang="en-US" sz="2800" b="1" dirty="0">
                <a:solidFill>
                  <a:prstClr val="white"/>
                </a:solidFill>
                <a:effectLst>
                  <a:outerShdw blurRad="38100" dist="38100" dir="2700000" algn="tl">
                    <a:srgbClr val="000000"/>
                  </a:outerShdw>
                </a:effectLst>
                <a:latin typeface="Tahoma" panose="020B0604030504040204" pitchFamily="34" charset="0"/>
              </a:rPr>
              <a:t>MOST DIVISION IN THE CHURCH COMES FROM MAN’S TRADITIONS</a:t>
            </a:r>
            <a:endParaRPr lang="en-US" altLang="en-US" sz="2800" b="1" dirty="0">
              <a:solidFill>
                <a:prstClr val="white"/>
              </a:solidFill>
              <a:effectLst>
                <a:outerShdw blurRad="38100" dist="38100" dir="2700000" algn="tl">
                  <a:srgbClr val="000000"/>
                </a:outerShdw>
              </a:effectLst>
              <a:latin typeface="Tahoma" panose="020B0604030504040204" pitchFamily="34" charset="0"/>
            </a:endParaRPr>
          </a:p>
          <a:p>
            <a:pPr fontAlgn="base">
              <a:spcBef>
                <a:spcPct val="50000"/>
              </a:spcBef>
              <a:spcAft>
                <a:spcPct val="0"/>
              </a:spcAft>
              <a:defRPr/>
            </a:pPr>
            <a:endParaRPr lang="en-US" altLang="en-US" sz="2800" b="1" dirty="0">
              <a:solidFill>
                <a:prstClr val="black"/>
              </a:solidFill>
              <a:effectLst>
                <a:outerShdw blurRad="38100" dist="38100" dir="2700000" algn="tl">
                  <a:srgbClr val="000000"/>
                </a:outerShdw>
              </a:effectLst>
              <a:latin typeface="Tahoma" panose="020B0604030504040204" pitchFamily="34" charset="0"/>
            </a:endParaRPr>
          </a:p>
        </p:txBody>
      </p:sp>
    </p:spTree>
    <p:extLst>
      <p:ext uri="{BB962C8B-B14F-4D97-AF65-F5344CB8AC3E}">
        <p14:creationId xmlns:p14="http://schemas.microsoft.com/office/powerpoint/2010/main" val="25725454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p:cTn id="7" dur="500" fill="hold"/>
                                        <p:tgtEl>
                                          <p:spTgt spid="1433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33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14339">
                                            <p:txEl>
                                              <p:pRg st="2" end="2"/>
                                            </p:txEl>
                                          </p:spTgt>
                                        </p:tgtEl>
                                        <p:attrNameLst>
                                          <p:attrName>style.visibility</p:attrName>
                                        </p:attrNameLst>
                                      </p:cBhvr>
                                      <p:to>
                                        <p:strVal val="visible"/>
                                      </p:to>
                                    </p:set>
                                    <p:anim calcmode="lin" valueType="num">
                                      <p:cBhvr>
                                        <p:cTn id="13" dur="500" fill="hold"/>
                                        <p:tgtEl>
                                          <p:spTgt spid="14339">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1433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14339">
                                            <p:txEl>
                                              <p:pRg st="4" end="4"/>
                                            </p:txEl>
                                          </p:spTgt>
                                        </p:tgtEl>
                                        <p:attrNameLst>
                                          <p:attrName>style.visibility</p:attrName>
                                        </p:attrNameLst>
                                      </p:cBhvr>
                                      <p:to>
                                        <p:strVal val="visible"/>
                                      </p:to>
                                    </p:set>
                                    <p:anim calcmode="lin" valueType="num">
                                      <p:cBhvr>
                                        <p:cTn id="19" dur="500" fill="hold"/>
                                        <p:tgtEl>
                                          <p:spTgt spid="14339">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14339">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14339">
                                            <p:txEl>
                                              <p:pRg st="6" end="6"/>
                                            </p:txEl>
                                          </p:spTgt>
                                        </p:tgtEl>
                                        <p:attrNameLst>
                                          <p:attrName>style.visibility</p:attrName>
                                        </p:attrNameLst>
                                      </p:cBhvr>
                                      <p:to>
                                        <p:strVal val="visible"/>
                                      </p:to>
                                    </p:set>
                                    <p:anim calcmode="lin" valueType="num">
                                      <p:cBhvr>
                                        <p:cTn id="25" dur="500" fill="hold"/>
                                        <p:tgtEl>
                                          <p:spTgt spid="14339">
                                            <p:txEl>
                                              <p:pRg st="6" end="6"/>
                                            </p:txEl>
                                          </p:spTgt>
                                        </p:tgtEl>
                                        <p:attrNameLst>
                                          <p:attrName>ppt_w</p:attrName>
                                        </p:attrNameLst>
                                      </p:cBhvr>
                                      <p:tavLst>
                                        <p:tav tm="0">
                                          <p:val>
                                            <p:fltVal val="0"/>
                                          </p:val>
                                        </p:tav>
                                        <p:tav tm="100000">
                                          <p:val>
                                            <p:strVal val="#ppt_w"/>
                                          </p:val>
                                        </p:tav>
                                      </p:tavLst>
                                    </p:anim>
                                    <p:anim calcmode="lin" valueType="num">
                                      <p:cBhvr>
                                        <p:cTn id="26" dur="500" fill="hold"/>
                                        <p:tgtEl>
                                          <p:spTgt spid="14339">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14339">
                                            <p:txEl>
                                              <p:pRg st="8" end="8"/>
                                            </p:txEl>
                                          </p:spTgt>
                                        </p:tgtEl>
                                        <p:attrNameLst>
                                          <p:attrName>style.visibility</p:attrName>
                                        </p:attrNameLst>
                                      </p:cBhvr>
                                      <p:to>
                                        <p:strVal val="visible"/>
                                      </p:to>
                                    </p:set>
                                    <p:anim calcmode="lin" valueType="num">
                                      <p:cBhvr>
                                        <p:cTn id="31" dur="500" fill="hold"/>
                                        <p:tgtEl>
                                          <p:spTgt spid="14339">
                                            <p:txEl>
                                              <p:pRg st="8" end="8"/>
                                            </p:txEl>
                                          </p:spTgt>
                                        </p:tgtEl>
                                        <p:attrNameLst>
                                          <p:attrName>ppt_w</p:attrName>
                                        </p:attrNameLst>
                                      </p:cBhvr>
                                      <p:tavLst>
                                        <p:tav tm="0">
                                          <p:val>
                                            <p:fltVal val="0"/>
                                          </p:val>
                                        </p:tav>
                                        <p:tav tm="100000">
                                          <p:val>
                                            <p:strVal val="#ppt_w"/>
                                          </p:val>
                                        </p:tav>
                                      </p:tavLst>
                                    </p:anim>
                                    <p:anim calcmode="lin" valueType="num">
                                      <p:cBhvr>
                                        <p:cTn id="32" dur="500" fill="hold"/>
                                        <p:tgtEl>
                                          <p:spTgt spid="14339">
                                            <p:txEl>
                                              <p:pRg st="8" end="8"/>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1828800" y="457200"/>
            <a:ext cx="9067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i="1" dirty="0">
                <a:solidFill>
                  <a:srgbClr val="FFC000"/>
                </a:solidFill>
                <a:effectLst>
                  <a:outerShdw blurRad="38100" dist="38100" dir="2700000" algn="tl">
                    <a:srgbClr val="000000"/>
                  </a:outerShdw>
                </a:effectLst>
                <a:latin typeface="Tahoma" panose="020B0604030504040204" pitchFamily="34" charset="0"/>
              </a:rPr>
              <a:t>2.  </a:t>
            </a:r>
            <a:r>
              <a:rPr lang="en-US" altLang="en-US" sz="2800" b="1" i="1" u="sng" dirty="0">
                <a:solidFill>
                  <a:srgbClr val="FFC000"/>
                </a:solidFill>
                <a:effectLst>
                  <a:outerShdw blurRad="38100" dist="38100" dir="2700000" algn="tl">
                    <a:srgbClr val="000000"/>
                  </a:outerShdw>
                </a:effectLst>
                <a:latin typeface="Tahoma" panose="020B0604030504040204" pitchFamily="34" charset="0"/>
              </a:rPr>
              <a:t>WE WILL TEACH THE FATHER’S WILL</a:t>
            </a:r>
            <a:endParaRPr lang="en-US" altLang="en-US" sz="2800" b="1" i="1" dirty="0">
              <a:solidFill>
                <a:srgbClr val="FFC000"/>
              </a:solidFill>
              <a:effectLst>
                <a:outerShdw blurRad="38100" dist="38100" dir="2700000" algn="tl">
                  <a:srgbClr val="000000"/>
                </a:outerShdw>
              </a:effectLst>
              <a:latin typeface="Tahoma" panose="020B0604030504040204" pitchFamily="34" charset="0"/>
            </a:endParaRPr>
          </a:p>
        </p:txBody>
      </p:sp>
      <p:sp>
        <p:nvSpPr>
          <p:cNvPr id="14339" name="Text Box 3"/>
          <p:cNvSpPr txBox="1">
            <a:spLocks noChangeArrowheads="1"/>
          </p:cNvSpPr>
          <p:nvPr/>
        </p:nvSpPr>
        <p:spPr bwMode="auto">
          <a:xfrm>
            <a:off x="1676400" y="1219200"/>
            <a:ext cx="93726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defRPr/>
            </a:pPr>
            <a:r>
              <a:rPr lang="en-US" altLang="en-US" sz="2800" b="1" dirty="0">
                <a:solidFill>
                  <a:prstClr val="white"/>
                </a:solidFill>
                <a:effectLst>
                  <a:outerShdw blurRad="38100" dist="38100" dir="2700000" algn="tl">
                    <a:srgbClr val="000000"/>
                  </a:outerShdw>
                </a:effectLst>
                <a:latin typeface="Tahoma" panose="020B0604030504040204" pitchFamily="34" charset="0"/>
              </a:rPr>
              <a:t>WE NEED TO USE CAUTION THAT OUR METHOD OF TEACHING DOES NOT DRIVE PEOPLE AWAY RATHER THAN CONVERT THEM</a:t>
            </a:r>
          </a:p>
          <a:p>
            <a:pPr algn="ctr" fontAlgn="base">
              <a:spcBef>
                <a:spcPct val="0"/>
              </a:spcBef>
              <a:spcAft>
                <a:spcPct val="0"/>
              </a:spcAft>
              <a:defRPr/>
            </a:pPr>
            <a:endParaRPr lang="en-US" altLang="en-US" sz="2800" b="1" dirty="0">
              <a:solidFill>
                <a:prstClr val="white"/>
              </a:solidFill>
              <a:effectLst>
                <a:outerShdw blurRad="38100" dist="38100" dir="2700000" algn="tl">
                  <a:srgbClr val="000000"/>
                </a:outerShdw>
              </a:effectLst>
              <a:latin typeface="Tahoma" panose="020B0604030504040204" pitchFamily="34" charset="0"/>
            </a:endParaRPr>
          </a:p>
          <a:p>
            <a:pPr algn="ctr" fontAlgn="base">
              <a:spcBef>
                <a:spcPct val="0"/>
              </a:spcBef>
              <a:spcAft>
                <a:spcPct val="0"/>
              </a:spcAft>
              <a:defRPr/>
            </a:pPr>
            <a:r>
              <a:rPr lang="en-US" altLang="en-US" sz="2800" b="1" dirty="0">
                <a:solidFill>
                  <a:prstClr val="white"/>
                </a:solidFill>
                <a:effectLst>
                  <a:outerShdw blurRad="38100" dist="38100" dir="2700000" algn="tl">
                    <a:srgbClr val="000000"/>
                  </a:outerShdw>
                </a:effectLst>
                <a:latin typeface="Tahoma" panose="020B0604030504040204" pitchFamily="34" charset="0"/>
              </a:rPr>
              <a:t>WE OFTEN MAKE THE MISTAKE OF “COMING ON” TOO STRONG IN OUR APPROACH</a:t>
            </a:r>
          </a:p>
          <a:p>
            <a:pPr algn="ctr" fontAlgn="base">
              <a:spcBef>
                <a:spcPct val="0"/>
              </a:spcBef>
              <a:spcAft>
                <a:spcPct val="0"/>
              </a:spcAft>
              <a:defRPr/>
            </a:pPr>
            <a:endParaRPr lang="en-US" altLang="en-US" sz="2800" b="1" dirty="0">
              <a:solidFill>
                <a:prstClr val="white"/>
              </a:solidFill>
              <a:effectLst>
                <a:outerShdw blurRad="38100" dist="38100" dir="2700000" algn="tl">
                  <a:srgbClr val="000000"/>
                </a:outerShdw>
              </a:effectLst>
              <a:latin typeface="Tahoma" panose="020B0604030504040204" pitchFamily="34" charset="0"/>
            </a:endParaRPr>
          </a:p>
          <a:p>
            <a:pPr algn="ctr" fontAlgn="base">
              <a:spcBef>
                <a:spcPct val="0"/>
              </a:spcBef>
              <a:spcAft>
                <a:spcPct val="0"/>
              </a:spcAft>
              <a:defRPr/>
            </a:pPr>
            <a:r>
              <a:rPr lang="en-US" altLang="en-US" sz="2800" b="1" dirty="0">
                <a:solidFill>
                  <a:prstClr val="white"/>
                </a:solidFill>
                <a:effectLst>
                  <a:outerShdw blurRad="38100" dist="38100" dir="2700000" algn="tl">
                    <a:srgbClr val="000000"/>
                  </a:outerShdw>
                </a:effectLst>
                <a:latin typeface="Tahoma" panose="020B0604030504040204" pitchFamily="34" charset="0"/>
              </a:rPr>
              <a:t>WE CAN TURN PEOPLE OFF BY OUR METHOD OF EVANGELISM</a:t>
            </a:r>
            <a:endParaRPr lang="en-US" altLang="en-US" sz="2800" b="1" dirty="0">
              <a:solidFill>
                <a:prstClr val="black"/>
              </a:solidFill>
              <a:effectLst>
                <a:outerShdw blurRad="38100" dist="38100" dir="2700000" algn="tl">
                  <a:srgbClr val="000000"/>
                </a:outerShdw>
              </a:effectLst>
              <a:latin typeface="Tahoma" panose="020B0604030504040204" pitchFamily="34" charset="0"/>
            </a:endParaRPr>
          </a:p>
        </p:txBody>
      </p:sp>
    </p:spTree>
    <p:extLst>
      <p:ext uri="{BB962C8B-B14F-4D97-AF65-F5344CB8AC3E}">
        <p14:creationId xmlns:p14="http://schemas.microsoft.com/office/powerpoint/2010/main" val="5598092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p:cTn id="7" dur="500" fill="hold"/>
                                        <p:tgtEl>
                                          <p:spTgt spid="1433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33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14339">
                                            <p:txEl>
                                              <p:pRg st="2" end="2"/>
                                            </p:txEl>
                                          </p:spTgt>
                                        </p:tgtEl>
                                        <p:attrNameLst>
                                          <p:attrName>style.visibility</p:attrName>
                                        </p:attrNameLst>
                                      </p:cBhvr>
                                      <p:to>
                                        <p:strVal val="visible"/>
                                      </p:to>
                                    </p:set>
                                    <p:anim calcmode="lin" valueType="num">
                                      <p:cBhvr>
                                        <p:cTn id="13" dur="500" fill="hold"/>
                                        <p:tgtEl>
                                          <p:spTgt spid="14339">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1433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14339">
                                            <p:txEl>
                                              <p:pRg st="4" end="4"/>
                                            </p:txEl>
                                          </p:spTgt>
                                        </p:tgtEl>
                                        <p:attrNameLst>
                                          <p:attrName>style.visibility</p:attrName>
                                        </p:attrNameLst>
                                      </p:cBhvr>
                                      <p:to>
                                        <p:strVal val="visible"/>
                                      </p:to>
                                    </p:set>
                                    <p:anim calcmode="lin" valueType="num">
                                      <p:cBhvr>
                                        <p:cTn id="19" dur="500" fill="hold"/>
                                        <p:tgtEl>
                                          <p:spTgt spid="14339">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14339">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5364" name="Text Box 4"/>
          <p:cNvSpPr txBox="1">
            <a:spLocks noChangeArrowheads="1"/>
          </p:cNvSpPr>
          <p:nvPr/>
        </p:nvSpPr>
        <p:spPr bwMode="auto">
          <a:xfrm>
            <a:off x="1676400" y="304800"/>
            <a:ext cx="9601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400" b="1" dirty="0">
                <a:solidFill>
                  <a:srgbClr val="FFC000"/>
                </a:solidFill>
                <a:effectLst>
                  <a:outerShdw blurRad="38100" dist="38100" dir="2700000" algn="tl">
                    <a:srgbClr val="000000"/>
                  </a:outerShdw>
                </a:effectLst>
                <a:latin typeface="Tahoma" panose="020B0604030504040204" pitchFamily="34" charset="0"/>
              </a:rPr>
              <a:t>WHAT WILL THE SKYVIEW CHURCH LOOK LIKE WHEN WE ARE GLORIFYING GOD BY TEACHING THE WORD?</a:t>
            </a:r>
          </a:p>
        </p:txBody>
      </p:sp>
      <p:sp>
        <p:nvSpPr>
          <p:cNvPr id="15365" name="Text Box 5"/>
          <p:cNvSpPr txBox="1">
            <a:spLocks noChangeArrowheads="1"/>
          </p:cNvSpPr>
          <p:nvPr/>
        </p:nvSpPr>
        <p:spPr bwMode="auto">
          <a:xfrm>
            <a:off x="838200" y="1501676"/>
            <a:ext cx="5638800" cy="4616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i="1" dirty="0">
                <a:solidFill>
                  <a:srgbClr val="FFFF00"/>
                </a:solidFill>
                <a:effectLst>
                  <a:outerShdw blurRad="38100" dist="38100" dir="2700000" algn="tl">
                    <a:srgbClr val="000000"/>
                  </a:outerShdw>
                </a:effectLst>
                <a:latin typeface="Tahoma" panose="020B0604030504040204" pitchFamily="34" charset="0"/>
              </a:rPr>
              <a:t>We will </a:t>
            </a:r>
            <a:r>
              <a:rPr lang="en-US" altLang="en-US" sz="2800" b="1" i="1" dirty="0">
                <a:solidFill>
                  <a:srgbClr val="FFFF00"/>
                </a:solidFill>
                <a:effectLst>
                  <a:outerShdw blurRad="38100" dist="38100" dir="2700000" algn="tl">
                    <a:srgbClr val="000000"/>
                  </a:outerShdw>
                </a:effectLst>
                <a:latin typeface="Tahoma" panose="020B0604030504040204" pitchFamily="34" charset="0"/>
              </a:rPr>
              <a:t>be devoted to the Word</a:t>
            </a:r>
          </a:p>
          <a:p>
            <a:pPr algn="ctr" fontAlgn="base">
              <a:spcBef>
                <a:spcPct val="50000"/>
              </a:spcBef>
              <a:spcAft>
                <a:spcPct val="0"/>
              </a:spcAft>
              <a:defRPr/>
            </a:pPr>
            <a:r>
              <a:rPr lang="en-US" altLang="en-US" sz="2800" b="1" i="1" dirty="0">
                <a:solidFill>
                  <a:srgbClr val="FFFF00"/>
                </a:solidFill>
                <a:effectLst>
                  <a:outerShdw blurRad="38100" dist="38100" dir="2700000" algn="tl">
                    <a:srgbClr val="000000"/>
                  </a:outerShdw>
                </a:effectLst>
                <a:latin typeface="Tahoma" panose="020B0604030504040204" pitchFamily="34" charset="0"/>
              </a:rPr>
              <a:t>We will </a:t>
            </a:r>
            <a:r>
              <a:rPr lang="en-US" altLang="en-US" sz="2800" b="1" i="1" dirty="0">
                <a:solidFill>
                  <a:srgbClr val="FFFF00"/>
                </a:solidFill>
                <a:effectLst>
                  <a:outerShdw blurRad="38100" dist="38100" dir="2700000" algn="tl">
                    <a:srgbClr val="000000"/>
                  </a:outerShdw>
                </a:effectLst>
                <a:latin typeface="Tahoma" panose="020B0604030504040204" pitchFamily="34" charset="0"/>
              </a:rPr>
              <a:t>learn exactly what God has said</a:t>
            </a:r>
          </a:p>
          <a:p>
            <a:pPr algn="ctr" fontAlgn="base">
              <a:spcBef>
                <a:spcPct val="50000"/>
              </a:spcBef>
              <a:spcAft>
                <a:spcPct val="0"/>
              </a:spcAft>
              <a:defRPr/>
            </a:pPr>
            <a:r>
              <a:rPr lang="en-US" altLang="en-US" sz="2800" b="1" i="1" dirty="0">
                <a:solidFill>
                  <a:srgbClr val="FFFF00"/>
                </a:solidFill>
                <a:effectLst>
                  <a:outerShdw blurRad="38100" dist="38100" dir="2700000" algn="tl">
                    <a:srgbClr val="000000"/>
                  </a:outerShdw>
                </a:effectLst>
                <a:latin typeface="Tahoma" panose="020B0604030504040204" pitchFamily="34" charset="0"/>
              </a:rPr>
              <a:t>We </a:t>
            </a:r>
            <a:r>
              <a:rPr lang="en-US" altLang="en-US" sz="2800" b="1" i="1" dirty="0">
                <a:solidFill>
                  <a:srgbClr val="FFFF00"/>
                </a:solidFill>
                <a:effectLst>
                  <a:outerShdw blurRad="38100" dist="38100" dir="2700000" algn="tl">
                    <a:srgbClr val="000000"/>
                  </a:outerShdw>
                </a:effectLst>
                <a:latin typeface="Tahoma" panose="020B0604030504040204" pitchFamily="34" charset="0"/>
              </a:rPr>
              <a:t>will be focused on studying and learning </a:t>
            </a:r>
            <a:r>
              <a:rPr lang="en-US" altLang="en-US" sz="2800" b="1" i="1" dirty="0">
                <a:solidFill>
                  <a:srgbClr val="FFFF00"/>
                </a:solidFill>
                <a:effectLst>
                  <a:outerShdw blurRad="38100" dist="38100" dir="2700000" algn="tl">
                    <a:srgbClr val="000000"/>
                  </a:outerShdw>
                </a:effectLst>
                <a:latin typeface="Tahoma" panose="020B0604030504040204" pitchFamily="34" charset="0"/>
              </a:rPr>
              <a:t> </a:t>
            </a:r>
          </a:p>
          <a:p>
            <a:pPr algn="ctr" fontAlgn="base">
              <a:spcBef>
                <a:spcPct val="50000"/>
              </a:spcBef>
              <a:spcAft>
                <a:spcPct val="0"/>
              </a:spcAft>
              <a:defRPr/>
            </a:pPr>
            <a:r>
              <a:rPr lang="en-US" altLang="en-US" sz="2800" b="1" i="1" dirty="0">
                <a:solidFill>
                  <a:srgbClr val="FFFF00"/>
                </a:solidFill>
                <a:effectLst>
                  <a:outerShdw blurRad="38100" dist="38100" dir="2700000" algn="tl">
                    <a:srgbClr val="000000"/>
                  </a:outerShdw>
                </a:effectLst>
                <a:latin typeface="Tahoma" panose="020B0604030504040204" pitchFamily="34" charset="0"/>
              </a:rPr>
              <a:t>Then </a:t>
            </a:r>
            <a:r>
              <a:rPr lang="en-US" altLang="en-US" sz="2800" b="1" i="1" dirty="0">
                <a:solidFill>
                  <a:srgbClr val="FFFF00"/>
                </a:solidFill>
                <a:effectLst>
                  <a:outerShdw blurRad="38100" dist="38100" dir="2700000" algn="tl">
                    <a:srgbClr val="000000"/>
                  </a:outerShdw>
                </a:effectLst>
                <a:latin typeface="Tahoma" panose="020B0604030504040204" pitchFamily="34" charset="0"/>
              </a:rPr>
              <a:t>we will share our knowledge with one another &amp; the world</a:t>
            </a:r>
          </a:p>
        </p:txBody>
      </p:sp>
      <p:sp>
        <p:nvSpPr>
          <p:cNvPr id="15366" name="AutoShape 6"/>
          <p:cNvSpPr>
            <a:spLocks noChangeArrowheads="1"/>
          </p:cNvSpPr>
          <p:nvPr/>
        </p:nvSpPr>
        <p:spPr bwMode="auto">
          <a:xfrm>
            <a:off x="7010400" y="1676400"/>
            <a:ext cx="4114800" cy="4267200"/>
          </a:xfrm>
          <a:prstGeom prst="leftArrowCallout">
            <a:avLst>
              <a:gd name="adj1" fmla="val 30435"/>
              <a:gd name="adj2" fmla="val 30435"/>
              <a:gd name="adj3" fmla="val 16667"/>
              <a:gd name="adj4" fmla="val 66667"/>
            </a:avLst>
          </a:prstGeom>
          <a:solidFill>
            <a:schemeClr val="bg1"/>
          </a:solidFill>
          <a:ln w="9525">
            <a:solidFill>
              <a:schemeClr val="tx1"/>
            </a:solidFill>
            <a:miter lim="800000"/>
            <a:headEnd/>
            <a:tailEnd/>
          </a:ln>
          <a:effectLst/>
          <a:extLst/>
        </p:spPr>
        <p:txBody>
          <a:bodyPr wrap="none" anchor="ctr"/>
          <a:lstStyle/>
          <a:p>
            <a:pPr algn="ctr" fontAlgn="base">
              <a:spcBef>
                <a:spcPct val="0"/>
              </a:spcBef>
              <a:spcAft>
                <a:spcPct val="0"/>
              </a:spcAft>
              <a:defRPr/>
            </a:pPr>
            <a:r>
              <a:rPr lang="en-US" altLang="en-US" sz="2800" b="1" dirty="0">
                <a:solidFill>
                  <a:srgbClr val="003399"/>
                </a:solidFill>
                <a:effectLst>
                  <a:outerShdw blurRad="38100" dist="38100" dir="2700000" algn="tl">
                    <a:srgbClr val="C0C0C0"/>
                  </a:outerShdw>
                </a:effectLst>
                <a:latin typeface="Tahoma" panose="020B0604030504040204" pitchFamily="34" charset="0"/>
              </a:rPr>
              <a:t>WE WILL</a:t>
            </a:r>
          </a:p>
          <a:p>
            <a:pPr algn="ctr" fontAlgn="base">
              <a:spcBef>
                <a:spcPct val="0"/>
              </a:spcBef>
              <a:spcAft>
                <a:spcPct val="0"/>
              </a:spcAft>
              <a:defRPr/>
            </a:pPr>
            <a:r>
              <a:rPr lang="en-US" altLang="en-US" sz="2800" b="1" dirty="0">
                <a:solidFill>
                  <a:srgbClr val="003399"/>
                </a:solidFill>
                <a:effectLst>
                  <a:outerShdw blurRad="38100" dist="38100" dir="2700000" algn="tl">
                    <a:srgbClr val="C0C0C0"/>
                  </a:outerShdw>
                </a:effectLst>
                <a:latin typeface="Tahoma" panose="020B0604030504040204" pitchFamily="34" charset="0"/>
              </a:rPr>
              <a:t>SIMPLY</a:t>
            </a:r>
          </a:p>
          <a:p>
            <a:pPr algn="ctr" fontAlgn="base">
              <a:spcBef>
                <a:spcPct val="0"/>
              </a:spcBef>
              <a:spcAft>
                <a:spcPct val="0"/>
              </a:spcAft>
              <a:defRPr/>
            </a:pPr>
            <a:r>
              <a:rPr lang="en-US" altLang="en-US" sz="2800" b="1" dirty="0">
                <a:solidFill>
                  <a:srgbClr val="003399"/>
                </a:solidFill>
                <a:effectLst>
                  <a:outerShdw blurRad="38100" dist="38100" dir="2700000" algn="tl">
                    <a:srgbClr val="C0C0C0"/>
                  </a:outerShdw>
                </a:effectLst>
                <a:latin typeface="Tahoma" panose="020B0604030504040204" pitchFamily="34" charset="0"/>
              </a:rPr>
              <a:t>PROCLAIM</a:t>
            </a:r>
          </a:p>
          <a:p>
            <a:pPr algn="ctr" fontAlgn="base">
              <a:spcBef>
                <a:spcPct val="0"/>
              </a:spcBef>
              <a:spcAft>
                <a:spcPct val="0"/>
              </a:spcAft>
              <a:defRPr/>
            </a:pPr>
            <a:r>
              <a:rPr lang="en-US" altLang="en-US" sz="2800" b="1" dirty="0">
                <a:solidFill>
                  <a:srgbClr val="003399"/>
                </a:solidFill>
                <a:effectLst>
                  <a:outerShdw blurRad="38100" dist="38100" dir="2700000" algn="tl">
                    <a:srgbClr val="C0C0C0"/>
                  </a:outerShdw>
                </a:effectLst>
                <a:latin typeface="Tahoma" panose="020B0604030504040204" pitchFamily="34" charset="0"/>
              </a:rPr>
              <a:t>WHAT </a:t>
            </a:r>
          </a:p>
          <a:p>
            <a:pPr algn="ctr" fontAlgn="base">
              <a:spcBef>
                <a:spcPct val="0"/>
              </a:spcBef>
              <a:spcAft>
                <a:spcPct val="0"/>
              </a:spcAft>
              <a:defRPr/>
            </a:pPr>
            <a:r>
              <a:rPr lang="en-US" altLang="en-US" sz="2800" b="1" dirty="0">
                <a:solidFill>
                  <a:srgbClr val="003399"/>
                </a:solidFill>
                <a:effectLst>
                  <a:outerShdw blurRad="38100" dist="38100" dir="2700000" algn="tl">
                    <a:srgbClr val="C0C0C0"/>
                  </a:outerShdw>
                </a:effectLst>
                <a:latin typeface="Tahoma" panose="020B0604030504040204" pitchFamily="34" charset="0"/>
              </a:rPr>
              <a:t>GOD</a:t>
            </a:r>
          </a:p>
          <a:p>
            <a:pPr algn="ctr" fontAlgn="base">
              <a:spcBef>
                <a:spcPct val="0"/>
              </a:spcBef>
              <a:spcAft>
                <a:spcPct val="0"/>
              </a:spcAft>
              <a:defRPr/>
            </a:pPr>
            <a:r>
              <a:rPr lang="en-US" altLang="en-US" sz="2800" b="1" dirty="0">
                <a:solidFill>
                  <a:srgbClr val="003399"/>
                </a:solidFill>
                <a:effectLst>
                  <a:outerShdw blurRad="38100" dist="38100" dir="2700000" algn="tl">
                    <a:srgbClr val="C0C0C0"/>
                  </a:outerShdw>
                </a:effectLst>
                <a:latin typeface="Tahoma" panose="020B0604030504040204" pitchFamily="34" charset="0"/>
              </a:rPr>
              <a:t>HAS </a:t>
            </a:r>
          </a:p>
          <a:p>
            <a:pPr algn="ctr" fontAlgn="base">
              <a:spcBef>
                <a:spcPct val="0"/>
              </a:spcBef>
              <a:spcAft>
                <a:spcPct val="0"/>
              </a:spcAft>
              <a:defRPr/>
            </a:pPr>
            <a:r>
              <a:rPr lang="en-US" altLang="en-US" sz="2800" b="1" dirty="0">
                <a:solidFill>
                  <a:srgbClr val="003399"/>
                </a:solidFill>
                <a:effectLst>
                  <a:outerShdw blurRad="38100" dist="38100" dir="2700000" algn="tl">
                    <a:srgbClr val="C0C0C0"/>
                  </a:outerShdw>
                </a:effectLst>
                <a:latin typeface="Tahoma" panose="020B0604030504040204" pitchFamily="34" charset="0"/>
              </a:rPr>
              <a:t>SAID</a:t>
            </a:r>
          </a:p>
        </p:txBody>
      </p:sp>
    </p:spTree>
    <p:extLst>
      <p:ext uri="{BB962C8B-B14F-4D97-AF65-F5344CB8AC3E}">
        <p14:creationId xmlns:p14="http://schemas.microsoft.com/office/powerpoint/2010/main" val="6771969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anim calcmode="lin" valueType="num">
                                      <p:cBhvr>
                                        <p:cTn id="7" dur="500" fill="hold"/>
                                        <p:tgtEl>
                                          <p:spTgt spid="15365">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15365">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15365">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1536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15365">
                                            <p:txEl>
                                              <p:pRg st="1" end="1"/>
                                            </p:txEl>
                                          </p:spTgt>
                                        </p:tgtEl>
                                        <p:attrNameLst>
                                          <p:attrName>style.visibility</p:attrName>
                                        </p:attrNameLst>
                                      </p:cBhvr>
                                      <p:to>
                                        <p:strVal val="visible"/>
                                      </p:to>
                                    </p:set>
                                    <p:anim calcmode="lin" valueType="num">
                                      <p:cBhvr>
                                        <p:cTn id="15" dur="500" fill="hold"/>
                                        <p:tgtEl>
                                          <p:spTgt spid="15365">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15365">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15365">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536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15365">
                                            <p:txEl>
                                              <p:pRg st="2" end="2"/>
                                            </p:txEl>
                                          </p:spTgt>
                                        </p:tgtEl>
                                        <p:attrNameLst>
                                          <p:attrName>style.visibility</p:attrName>
                                        </p:attrNameLst>
                                      </p:cBhvr>
                                      <p:to>
                                        <p:strVal val="visible"/>
                                      </p:to>
                                    </p:set>
                                    <p:anim calcmode="lin" valueType="num">
                                      <p:cBhvr>
                                        <p:cTn id="23" dur="500" fill="hold"/>
                                        <p:tgtEl>
                                          <p:spTgt spid="15365">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15365">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15365">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536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15365">
                                            <p:txEl>
                                              <p:pRg st="3" end="3"/>
                                            </p:txEl>
                                          </p:spTgt>
                                        </p:tgtEl>
                                        <p:attrNameLst>
                                          <p:attrName>style.visibility</p:attrName>
                                        </p:attrNameLst>
                                      </p:cBhvr>
                                      <p:to>
                                        <p:strVal val="visible"/>
                                      </p:to>
                                    </p:set>
                                    <p:anim calcmode="lin" valueType="num">
                                      <p:cBhvr>
                                        <p:cTn id="31" dur="500" fill="hold"/>
                                        <p:tgtEl>
                                          <p:spTgt spid="15365">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15365">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15365">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5365">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15366"/>
                                        </p:tgtEl>
                                        <p:attrNameLst>
                                          <p:attrName>style.visibility</p:attrName>
                                        </p:attrNameLst>
                                      </p:cBhvr>
                                      <p:to>
                                        <p:strVal val="visible"/>
                                      </p:to>
                                    </p:set>
                                    <p:anim calcmode="lin" valueType="num">
                                      <p:cBhvr additive="base">
                                        <p:cTn id="39" dur="500" fill="hold"/>
                                        <p:tgtEl>
                                          <p:spTgt spid="15366"/>
                                        </p:tgtEl>
                                        <p:attrNameLst>
                                          <p:attrName>ppt_x</p:attrName>
                                        </p:attrNameLst>
                                      </p:cBhvr>
                                      <p:tavLst>
                                        <p:tav tm="0">
                                          <p:val>
                                            <p:strVal val="1+#ppt_w/2"/>
                                          </p:val>
                                        </p:tav>
                                        <p:tav tm="100000">
                                          <p:val>
                                            <p:strVal val="#ppt_x"/>
                                          </p:val>
                                        </p:tav>
                                      </p:tavLst>
                                    </p:anim>
                                    <p:anim calcmode="lin" valueType="num">
                                      <p:cBhvr additive="base">
                                        <p:cTn id="40" dur="500" fill="hold"/>
                                        <p:tgtEl>
                                          <p:spTgt spid="1536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build="p"/>
      <p:bldP spid="1536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6388" name="Text Box 4"/>
          <p:cNvSpPr txBox="1">
            <a:spLocks noChangeArrowheads="1"/>
          </p:cNvSpPr>
          <p:nvPr/>
        </p:nvSpPr>
        <p:spPr bwMode="auto">
          <a:xfrm>
            <a:off x="2667000" y="457200"/>
            <a:ext cx="7162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defRPr/>
            </a:pPr>
            <a:r>
              <a:rPr lang="en-US" altLang="en-US" sz="2400" b="1" i="1" dirty="0">
                <a:solidFill>
                  <a:srgbClr val="ED7D31"/>
                </a:solidFill>
                <a:effectLst>
                  <a:outerShdw blurRad="38100" dist="38100" dir="2700000" algn="tl">
                    <a:srgbClr val="000000"/>
                  </a:outerShdw>
                </a:effectLst>
                <a:latin typeface="Tahoma" panose="020B0604030504040204" pitchFamily="34" charset="0"/>
              </a:rPr>
              <a:t>             </a:t>
            </a:r>
            <a:r>
              <a:rPr lang="en-US" altLang="en-US" sz="2800" b="1" i="1" dirty="0">
                <a:solidFill>
                  <a:srgbClr val="FFC000"/>
                </a:solidFill>
                <a:effectLst>
                  <a:outerShdw blurRad="38100" dist="38100" dir="2700000" algn="tl">
                    <a:srgbClr val="000000"/>
                  </a:outerShdw>
                </a:effectLst>
                <a:latin typeface="Tahoma" panose="020B0604030504040204" pitchFamily="34" charset="0"/>
              </a:rPr>
              <a:t>3.  </a:t>
            </a:r>
            <a:r>
              <a:rPr lang="en-US" altLang="en-US" sz="2800" b="1" i="1" u="sng" dirty="0">
                <a:solidFill>
                  <a:srgbClr val="FFC000"/>
                </a:solidFill>
                <a:effectLst>
                  <a:outerShdw blurRad="38100" dist="38100" dir="2700000" algn="tl">
                    <a:srgbClr val="000000"/>
                  </a:outerShdw>
                </a:effectLst>
                <a:latin typeface="Tahoma" panose="020B0604030504040204" pitchFamily="34" charset="0"/>
              </a:rPr>
              <a:t>WE WILL BEAR FRUIT</a:t>
            </a:r>
            <a:endParaRPr lang="en-US" altLang="en-US" sz="2800" b="1" i="1" dirty="0">
              <a:solidFill>
                <a:srgbClr val="FFC000"/>
              </a:solidFill>
              <a:effectLst>
                <a:outerShdw blurRad="38100" dist="38100" dir="2700000" algn="tl">
                  <a:srgbClr val="000000"/>
                </a:outerShdw>
              </a:effectLst>
              <a:latin typeface="Tahoma" panose="020B0604030504040204" pitchFamily="34" charset="0"/>
            </a:endParaRPr>
          </a:p>
        </p:txBody>
      </p:sp>
      <p:sp>
        <p:nvSpPr>
          <p:cNvPr id="16389" name="Text Box 5"/>
          <p:cNvSpPr txBox="1">
            <a:spLocks noChangeArrowheads="1"/>
          </p:cNvSpPr>
          <p:nvPr/>
        </p:nvSpPr>
        <p:spPr bwMode="auto">
          <a:xfrm>
            <a:off x="1828800" y="1143000"/>
            <a:ext cx="89916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defRPr/>
            </a:pPr>
            <a:r>
              <a:rPr lang="en-US" altLang="en-US" sz="2800" b="1" dirty="0">
                <a:solidFill>
                  <a:prstClr val="white"/>
                </a:solidFill>
                <a:effectLst>
                  <a:outerShdw blurRad="38100" dist="38100" dir="2700000" algn="tl">
                    <a:srgbClr val="000000"/>
                  </a:outerShdw>
                </a:effectLst>
                <a:latin typeface="Tahoma" panose="020B0604030504040204" pitchFamily="34" charset="0"/>
              </a:rPr>
              <a:t>John 15:8  This is to my Father's glory, that you bear much fruit, showing yourselves to be my disciples. </a:t>
            </a:r>
          </a:p>
          <a:p>
            <a:pPr fontAlgn="base">
              <a:spcBef>
                <a:spcPct val="50000"/>
              </a:spcBef>
              <a:spcAft>
                <a:spcPct val="0"/>
              </a:spcAft>
              <a:defRPr/>
            </a:pPr>
            <a:endParaRPr lang="en-US" altLang="en-US" sz="2400" b="1" dirty="0">
              <a:solidFill>
                <a:prstClr val="black"/>
              </a:solidFill>
              <a:effectLst>
                <a:outerShdw blurRad="38100" dist="38100" dir="2700000" algn="tl">
                  <a:srgbClr val="000000"/>
                </a:outerShdw>
              </a:effectLst>
              <a:latin typeface="Tahoma" panose="020B0604030504040204" pitchFamily="34" charset="0"/>
            </a:endParaRPr>
          </a:p>
        </p:txBody>
      </p:sp>
    </p:spTree>
    <p:extLst>
      <p:ext uri="{BB962C8B-B14F-4D97-AF65-F5344CB8AC3E}">
        <p14:creationId xmlns:p14="http://schemas.microsoft.com/office/powerpoint/2010/main" val="31772544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2667000" y="457200"/>
            <a:ext cx="7162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defRPr/>
            </a:pPr>
            <a:r>
              <a:rPr lang="en-US" altLang="en-US" sz="2400" b="1" i="1" dirty="0">
                <a:solidFill>
                  <a:srgbClr val="ED7D31"/>
                </a:solidFill>
                <a:effectLst>
                  <a:outerShdw blurRad="38100" dist="38100" dir="2700000" algn="tl">
                    <a:srgbClr val="000000"/>
                  </a:outerShdw>
                </a:effectLst>
                <a:latin typeface="Tahoma" panose="020B0604030504040204" pitchFamily="34" charset="0"/>
              </a:rPr>
              <a:t>             </a:t>
            </a:r>
            <a:r>
              <a:rPr lang="en-US" altLang="en-US" sz="2800" b="1" i="1" dirty="0">
                <a:solidFill>
                  <a:srgbClr val="FFC000"/>
                </a:solidFill>
                <a:effectLst>
                  <a:outerShdw blurRad="38100" dist="38100" dir="2700000" algn="tl">
                    <a:srgbClr val="000000"/>
                  </a:outerShdw>
                </a:effectLst>
                <a:latin typeface="Tahoma" panose="020B0604030504040204" pitchFamily="34" charset="0"/>
              </a:rPr>
              <a:t>3.  </a:t>
            </a:r>
            <a:r>
              <a:rPr lang="en-US" altLang="en-US" sz="2800" b="1" i="1" u="sng" dirty="0">
                <a:solidFill>
                  <a:srgbClr val="FFC000"/>
                </a:solidFill>
                <a:effectLst>
                  <a:outerShdw blurRad="38100" dist="38100" dir="2700000" algn="tl">
                    <a:srgbClr val="000000"/>
                  </a:outerShdw>
                </a:effectLst>
                <a:latin typeface="Tahoma" panose="020B0604030504040204" pitchFamily="34" charset="0"/>
              </a:rPr>
              <a:t>WE WILL BEAR FRUIT</a:t>
            </a:r>
            <a:endParaRPr lang="en-US" altLang="en-US" sz="2800" b="1" i="1" dirty="0">
              <a:solidFill>
                <a:srgbClr val="FFC000"/>
              </a:solidFill>
              <a:effectLst>
                <a:outerShdw blurRad="38100" dist="38100" dir="2700000" algn="tl">
                  <a:srgbClr val="000000"/>
                </a:outerShdw>
              </a:effectLst>
              <a:latin typeface="Tahoma" panose="020B0604030504040204" pitchFamily="34" charset="0"/>
            </a:endParaRPr>
          </a:p>
        </p:txBody>
      </p:sp>
      <p:sp>
        <p:nvSpPr>
          <p:cNvPr id="17411" name="Text Box 3"/>
          <p:cNvSpPr txBox="1">
            <a:spLocks noChangeArrowheads="1"/>
          </p:cNvSpPr>
          <p:nvPr/>
        </p:nvSpPr>
        <p:spPr bwMode="auto">
          <a:xfrm>
            <a:off x="1828800" y="1143000"/>
            <a:ext cx="9220200"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defRPr/>
            </a:pPr>
            <a:r>
              <a:rPr lang="en-US" altLang="en-US" sz="2800" b="1" dirty="0">
                <a:solidFill>
                  <a:prstClr val="white"/>
                </a:solidFill>
                <a:effectLst>
                  <a:outerShdw blurRad="38100" dist="38100" dir="2700000" algn="tl">
                    <a:srgbClr val="000000"/>
                  </a:outerShdw>
                </a:effectLst>
                <a:latin typeface="Tahoma" panose="020B0604030504040204" pitchFamily="34" charset="0"/>
              </a:rPr>
              <a:t>John 15:8  This is to my Father's glory, </a:t>
            </a:r>
            <a:r>
              <a:rPr lang="en-US" altLang="en-US" sz="2800" b="1" i="1" u="sng" dirty="0">
                <a:solidFill>
                  <a:srgbClr val="FFFF00"/>
                </a:solidFill>
                <a:effectLst>
                  <a:outerShdw blurRad="38100" dist="38100" dir="2700000" algn="tl">
                    <a:srgbClr val="000000"/>
                  </a:outerShdw>
                </a:effectLst>
                <a:latin typeface="Tahoma" panose="020B0604030504040204" pitchFamily="34" charset="0"/>
              </a:rPr>
              <a:t>that you bear much fruit</a:t>
            </a:r>
            <a:r>
              <a:rPr lang="en-US" altLang="en-US" sz="2800" b="1" dirty="0">
                <a:solidFill>
                  <a:srgbClr val="FFFF00"/>
                </a:solidFill>
                <a:effectLst>
                  <a:outerShdw blurRad="38100" dist="38100" dir="2700000" algn="tl">
                    <a:srgbClr val="000000"/>
                  </a:outerShdw>
                </a:effectLst>
                <a:latin typeface="Tahoma" panose="020B0604030504040204" pitchFamily="34" charset="0"/>
              </a:rPr>
              <a:t>,</a:t>
            </a:r>
            <a:r>
              <a:rPr lang="en-US" altLang="en-US" sz="2800" b="1" dirty="0">
                <a:solidFill>
                  <a:prstClr val="white"/>
                </a:solidFill>
                <a:effectLst>
                  <a:outerShdw blurRad="38100" dist="38100" dir="2700000" algn="tl">
                    <a:srgbClr val="000000"/>
                  </a:outerShdw>
                </a:effectLst>
                <a:latin typeface="Tahoma" panose="020B0604030504040204" pitchFamily="34" charset="0"/>
              </a:rPr>
              <a:t> showing yourselves to be my disciples. </a:t>
            </a:r>
          </a:p>
          <a:p>
            <a:pPr fontAlgn="base">
              <a:spcBef>
                <a:spcPct val="50000"/>
              </a:spcBef>
              <a:spcAft>
                <a:spcPct val="0"/>
              </a:spcAft>
              <a:defRPr/>
            </a:pPr>
            <a:endParaRPr lang="en-US" altLang="en-US" sz="2800" b="1" dirty="0">
              <a:solidFill>
                <a:prstClr val="white"/>
              </a:solidFill>
              <a:effectLst>
                <a:outerShdw blurRad="38100" dist="38100" dir="2700000" algn="tl">
                  <a:srgbClr val="000000"/>
                </a:outerShdw>
              </a:effectLst>
              <a:latin typeface="Tahoma" panose="020B0604030504040204" pitchFamily="34" charset="0"/>
            </a:endParaRPr>
          </a:p>
        </p:txBody>
      </p:sp>
      <p:sp>
        <p:nvSpPr>
          <p:cNvPr id="17412" name="Text Box 4"/>
          <p:cNvSpPr txBox="1">
            <a:spLocks noChangeArrowheads="1"/>
          </p:cNvSpPr>
          <p:nvPr/>
        </p:nvSpPr>
        <p:spPr bwMode="auto">
          <a:xfrm>
            <a:off x="1524000" y="2895600"/>
            <a:ext cx="8991600"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dirty="0">
                <a:solidFill>
                  <a:srgbClr val="FFC000"/>
                </a:solidFill>
                <a:effectLst>
                  <a:outerShdw blurRad="38100" dist="38100" dir="2700000" algn="tl">
                    <a:srgbClr val="000000"/>
                  </a:outerShdw>
                </a:effectLst>
                <a:latin typeface="Tahoma" panose="020B0604030504040204" pitchFamily="34" charset="0"/>
              </a:rPr>
              <a:t>THE ONLY WAY WE CAN BEAR FRUIT IS TO ABIDE IN CHRIST</a:t>
            </a:r>
          </a:p>
          <a:p>
            <a:pPr algn="ctr" fontAlgn="base">
              <a:spcBef>
                <a:spcPct val="50000"/>
              </a:spcBef>
              <a:spcAft>
                <a:spcPct val="0"/>
              </a:spcAft>
              <a:defRPr/>
            </a:pPr>
            <a:r>
              <a:rPr lang="en-US" altLang="en-US" sz="2800" b="1" dirty="0">
                <a:solidFill>
                  <a:srgbClr val="FFC000"/>
                </a:solidFill>
                <a:effectLst>
                  <a:outerShdw blurRad="38100" dist="38100" dir="2700000" algn="tl">
                    <a:srgbClr val="000000"/>
                  </a:outerShdw>
                </a:effectLst>
                <a:latin typeface="Tahoma" panose="020B0604030504040204" pitchFamily="34" charset="0"/>
              </a:rPr>
              <a:t>WE ABIDE IN CHRIST BY TEACHING &amp; KEEPING HIS COMMANDMENTS</a:t>
            </a:r>
          </a:p>
        </p:txBody>
      </p:sp>
    </p:spTree>
    <p:extLst>
      <p:ext uri="{BB962C8B-B14F-4D97-AF65-F5344CB8AC3E}">
        <p14:creationId xmlns:p14="http://schemas.microsoft.com/office/powerpoint/2010/main" val="20738612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412">
                                            <p:txEl>
                                              <p:pRg st="0" end="0"/>
                                            </p:txEl>
                                          </p:spTgt>
                                        </p:tgtEl>
                                        <p:attrNameLst>
                                          <p:attrName>style.visibility</p:attrName>
                                        </p:attrNameLst>
                                      </p:cBhvr>
                                      <p:to>
                                        <p:strVal val="visible"/>
                                      </p:to>
                                    </p:set>
                                    <p:animEffect transition="in" filter="dissolve">
                                      <p:cBhvr>
                                        <p:cTn id="7" dur="500"/>
                                        <p:tgtEl>
                                          <p:spTgt spid="1741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412">
                                            <p:txEl>
                                              <p:pRg st="1" end="1"/>
                                            </p:txEl>
                                          </p:spTgt>
                                        </p:tgtEl>
                                        <p:attrNameLst>
                                          <p:attrName>style.visibility</p:attrName>
                                        </p:attrNameLst>
                                      </p:cBhvr>
                                      <p:to>
                                        <p:strVal val="visible"/>
                                      </p:to>
                                    </p:set>
                                    <p:animEffect transition="in" filter="dissolve">
                                      <p:cBhvr>
                                        <p:cTn id="12" dur="500"/>
                                        <p:tgtEl>
                                          <p:spTgt spid="174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8436" name="Text Box 4"/>
          <p:cNvSpPr txBox="1">
            <a:spLocks noChangeArrowheads="1"/>
          </p:cNvSpPr>
          <p:nvPr/>
        </p:nvSpPr>
        <p:spPr bwMode="auto">
          <a:xfrm>
            <a:off x="838200" y="533405"/>
            <a:ext cx="10896600"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defRPr/>
            </a:pPr>
            <a:r>
              <a:rPr lang="en-US" altLang="en-US" sz="2800" b="1" dirty="0">
                <a:solidFill>
                  <a:prstClr val="white"/>
                </a:solidFill>
                <a:effectLst>
                  <a:outerShdw blurRad="38100" dist="38100" dir="2700000" algn="tl">
                    <a:srgbClr val="000000"/>
                  </a:outerShdw>
                </a:effectLst>
                <a:latin typeface="Tahoma" panose="020B0604030504040204" pitchFamily="34" charset="0"/>
              </a:rPr>
              <a:t>John 15:1-11  "I am the true vine, and my Father is the gardener. 2 He cuts off every branch in me that bears no fruit, while every branch that does bear fruit he prunes so that it will be even more fruitful. 3 You are already clean because of the word I have spoken to you. 4 Remain in me, and I will remain in you. No branch can bear fruit by itself; it must remain in the vine. Neither can you bear fruit unless you remain in me. </a:t>
            </a:r>
          </a:p>
          <a:p>
            <a:pPr fontAlgn="base">
              <a:spcBef>
                <a:spcPct val="0"/>
              </a:spcBef>
              <a:spcAft>
                <a:spcPct val="0"/>
              </a:spcAft>
              <a:defRPr/>
            </a:pPr>
            <a:r>
              <a:rPr lang="en-US" altLang="en-US" sz="2800" b="1" dirty="0">
                <a:solidFill>
                  <a:prstClr val="white"/>
                </a:solidFill>
                <a:effectLst>
                  <a:outerShdw blurRad="38100" dist="38100" dir="2700000" algn="tl">
                    <a:srgbClr val="000000"/>
                  </a:outerShdw>
                </a:effectLst>
                <a:latin typeface="Tahoma" panose="020B0604030504040204" pitchFamily="34" charset="0"/>
              </a:rPr>
              <a:t>5 "I am the vine; you are the branches. If a man remains in me and I in him, he will bear much fruit; apart from me you can do nothing. </a:t>
            </a:r>
          </a:p>
        </p:txBody>
      </p:sp>
    </p:spTree>
    <p:extLst>
      <p:ext uri="{BB962C8B-B14F-4D97-AF65-F5344CB8AC3E}">
        <p14:creationId xmlns:p14="http://schemas.microsoft.com/office/powerpoint/2010/main" val="39449042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172" name="Text Box 4"/>
          <p:cNvSpPr txBox="1">
            <a:spLocks noChangeArrowheads="1"/>
          </p:cNvSpPr>
          <p:nvPr/>
        </p:nvSpPr>
        <p:spPr bwMode="auto">
          <a:xfrm>
            <a:off x="2895600" y="609600"/>
            <a:ext cx="655320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defRPr/>
            </a:pPr>
            <a:r>
              <a:rPr lang="en-US" altLang="en-US" sz="2800" b="1" dirty="0">
                <a:solidFill>
                  <a:prstClr val="white"/>
                </a:solidFill>
                <a:effectLst>
                  <a:outerShdw blurRad="38100" dist="38100" dir="2700000" algn="tl">
                    <a:srgbClr val="000000"/>
                  </a:outerShdw>
                </a:effectLst>
                <a:latin typeface="Tahoma" panose="020B0604030504040204" pitchFamily="34" charset="0"/>
              </a:rPr>
              <a:t>WHAT IS OUR MISSION?</a:t>
            </a:r>
          </a:p>
          <a:p>
            <a:pPr algn="ctr" fontAlgn="base">
              <a:spcBef>
                <a:spcPct val="50000"/>
              </a:spcBef>
              <a:spcAft>
                <a:spcPct val="0"/>
              </a:spcAft>
              <a:defRPr/>
            </a:pPr>
            <a:endParaRPr lang="en-US" altLang="en-US" sz="2800" b="1" dirty="0">
              <a:solidFill>
                <a:prstClr val="white"/>
              </a:solidFill>
              <a:effectLst>
                <a:outerShdw blurRad="38100" dist="38100" dir="2700000" algn="tl">
                  <a:srgbClr val="000000"/>
                </a:outerShdw>
              </a:effectLst>
              <a:latin typeface="Tahoma" panose="020B0604030504040204" pitchFamily="34" charset="0"/>
            </a:endParaRPr>
          </a:p>
        </p:txBody>
      </p:sp>
      <p:sp>
        <p:nvSpPr>
          <p:cNvPr id="7173" name="Text Box 5"/>
          <p:cNvSpPr txBox="1">
            <a:spLocks noChangeArrowheads="1"/>
          </p:cNvSpPr>
          <p:nvPr/>
        </p:nvSpPr>
        <p:spPr bwMode="auto">
          <a:xfrm>
            <a:off x="2895600" y="1143000"/>
            <a:ext cx="6629400"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defRPr/>
            </a:pPr>
            <a:r>
              <a:rPr lang="en-US" altLang="en-US" sz="2800" b="1" dirty="0">
                <a:solidFill>
                  <a:prstClr val="white"/>
                </a:solidFill>
                <a:effectLst>
                  <a:outerShdw blurRad="38100" dist="38100" dir="2700000" algn="tl">
                    <a:srgbClr val="000000"/>
                  </a:outerShdw>
                </a:effectLst>
                <a:latin typeface="Tahoma" panose="020B0604030504040204" pitchFamily="34" charset="0"/>
              </a:rPr>
              <a:t>WHY DO WE EXIST?</a:t>
            </a:r>
          </a:p>
          <a:p>
            <a:pPr algn="ctr" fontAlgn="base">
              <a:spcBef>
                <a:spcPct val="50000"/>
              </a:spcBef>
              <a:spcAft>
                <a:spcPct val="0"/>
              </a:spcAft>
              <a:defRPr/>
            </a:pPr>
            <a:r>
              <a:rPr lang="en-US" altLang="en-US" sz="2800" b="1" dirty="0">
                <a:solidFill>
                  <a:prstClr val="white"/>
                </a:solidFill>
                <a:effectLst>
                  <a:outerShdw blurRad="38100" dist="38100" dir="2700000" algn="tl">
                    <a:srgbClr val="000000"/>
                  </a:outerShdw>
                </a:effectLst>
                <a:latin typeface="Tahoma" panose="020B0604030504040204" pitchFamily="34" charset="0"/>
              </a:rPr>
              <a:t>WHAT IS OUR </a:t>
            </a:r>
            <a:r>
              <a:rPr lang="en-US" altLang="en-US" sz="2800" b="1" dirty="0">
                <a:solidFill>
                  <a:prstClr val="white"/>
                </a:solidFill>
                <a:effectLst>
                  <a:outerShdw blurRad="38100" dist="38100" dir="2700000" algn="tl">
                    <a:srgbClr val="000000"/>
                  </a:outerShdw>
                </a:effectLst>
                <a:latin typeface="Tahoma" panose="020B0604030504040204" pitchFamily="34" charset="0"/>
              </a:rPr>
              <a:t>CHURCH MEMBERSHIP </a:t>
            </a:r>
            <a:r>
              <a:rPr lang="en-US" altLang="en-US" sz="2800" b="1" dirty="0">
                <a:solidFill>
                  <a:prstClr val="white"/>
                </a:solidFill>
                <a:effectLst>
                  <a:outerShdw blurRad="38100" dist="38100" dir="2700000" algn="tl">
                    <a:srgbClr val="000000"/>
                  </a:outerShdw>
                </a:effectLst>
                <a:latin typeface="Tahoma" panose="020B0604030504040204" pitchFamily="34" charset="0"/>
              </a:rPr>
              <a:t>ALL ABOUT?</a:t>
            </a:r>
          </a:p>
        </p:txBody>
      </p:sp>
      <p:sp>
        <p:nvSpPr>
          <p:cNvPr id="7174" name="Text Box 6"/>
          <p:cNvSpPr txBox="1">
            <a:spLocks noChangeArrowheads="1"/>
          </p:cNvSpPr>
          <p:nvPr/>
        </p:nvSpPr>
        <p:spPr bwMode="auto">
          <a:xfrm>
            <a:off x="1447800" y="2819400"/>
            <a:ext cx="9296400" cy="3662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defRPr/>
            </a:pPr>
            <a:r>
              <a:rPr lang="en-US" altLang="en-US" sz="2800" b="1" dirty="0" err="1">
                <a:solidFill>
                  <a:prstClr val="white"/>
                </a:solidFill>
                <a:effectLst>
                  <a:outerShdw blurRad="38100" dist="38100" dir="2700000" algn="tl">
                    <a:srgbClr val="000000"/>
                  </a:outerShdw>
                </a:effectLst>
                <a:latin typeface="Tahoma" panose="020B0604030504040204" pitchFamily="34" charset="0"/>
              </a:rPr>
              <a:t>Eph</a:t>
            </a:r>
            <a:r>
              <a:rPr lang="en-US" altLang="en-US" sz="2800" b="1" dirty="0">
                <a:solidFill>
                  <a:prstClr val="white"/>
                </a:solidFill>
                <a:effectLst>
                  <a:outerShdw blurRad="38100" dist="38100" dir="2700000" algn="tl">
                    <a:srgbClr val="000000"/>
                  </a:outerShdw>
                </a:effectLst>
                <a:latin typeface="Tahoma" panose="020B0604030504040204" pitchFamily="34" charset="0"/>
              </a:rPr>
              <a:t> 3:20-21   Now to him who is able to do immeasurably more than all we ask or imagine, according to his power that is at work within us, 21 to him be glory in the church and in Christ Jesus throughout all generations, for ever and ever! Amen. </a:t>
            </a:r>
          </a:p>
          <a:p>
            <a:pPr algn="just" fontAlgn="base">
              <a:spcBef>
                <a:spcPct val="0"/>
              </a:spcBef>
              <a:spcAft>
                <a:spcPct val="0"/>
              </a:spcAft>
              <a:defRPr/>
            </a:pPr>
            <a:endParaRPr lang="en-US" altLang="en-US" sz="2800" b="1" dirty="0">
              <a:solidFill>
                <a:prstClr val="white"/>
              </a:solidFill>
              <a:effectLst>
                <a:outerShdw blurRad="38100" dist="38100" dir="2700000" algn="tl">
                  <a:srgbClr val="000000"/>
                </a:outerShdw>
              </a:effectLst>
              <a:latin typeface="Tahoma" panose="020B0604030504040204" pitchFamily="34" charset="0"/>
            </a:endParaRPr>
          </a:p>
          <a:p>
            <a:pPr fontAlgn="base">
              <a:spcBef>
                <a:spcPct val="50000"/>
              </a:spcBef>
              <a:spcAft>
                <a:spcPct val="0"/>
              </a:spcAft>
              <a:defRPr/>
            </a:pPr>
            <a:endParaRPr lang="en-US" altLang="en-US" sz="2400" b="1" dirty="0">
              <a:solidFill>
                <a:prstClr val="black"/>
              </a:solidFill>
              <a:effectLst>
                <a:outerShdw blurRad="38100" dist="38100" dir="2700000" algn="tl">
                  <a:srgbClr val="000000"/>
                </a:outerShdw>
              </a:effectLst>
              <a:latin typeface="Tahoma" panose="020B0604030504040204" pitchFamily="34" charset="0"/>
            </a:endParaRPr>
          </a:p>
        </p:txBody>
      </p:sp>
    </p:spTree>
    <p:extLst>
      <p:ext uri="{BB962C8B-B14F-4D97-AF65-F5344CB8AC3E}">
        <p14:creationId xmlns:p14="http://schemas.microsoft.com/office/powerpoint/2010/main" val="23364731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build="p"/>
      <p:bldP spid="7174"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914400" y="533405"/>
            <a:ext cx="10439400" cy="520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defRPr/>
            </a:pPr>
            <a:r>
              <a:rPr lang="en-US" altLang="en-US" sz="2800" b="1" dirty="0">
                <a:solidFill>
                  <a:prstClr val="white"/>
                </a:solidFill>
                <a:effectLst>
                  <a:outerShdw blurRad="38100" dist="38100" dir="2700000" algn="tl">
                    <a:srgbClr val="000000"/>
                  </a:outerShdw>
                </a:effectLst>
                <a:latin typeface="Tahoma" panose="020B0604030504040204" pitchFamily="34" charset="0"/>
              </a:rPr>
              <a:t>6 If anyone does not remain in me, he is like a branch that is thrown away and withers; such branches are picked up, thrown into the fire and burned. 7 If you remain in me and my words remain in you, ask whatever you wish, and it will be given you. 8 This is to my Father's glory, that you bear much fruit, showing yourselves to be my disciples. </a:t>
            </a:r>
          </a:p>
          <a:p>
            <a:pPr fontAlgn="base">
              <a:spcBef>
                <a:spcPct val="0"/>
              </a:spcBef>
              <a:spcAft>
                <a:spcPct val="0"/>
              </a:spcAft>
              <a:defRPr/>
            </a:pPr>
            <a:r>
              <a:rPr lang="en-US" altLang="en-US" sz="2800" b="1" dirty="0">
                <a:solidFill>
                  <a:prstClr val="white"/>
                </a:solidFill>
                <a:effectLst>
                  <a:outerShdw blurRad="38100" dist="38100" dir="2700000" algn="tl">
                    <a:srgbClr val="000000"/>
                  </a:outerShdw>
                </a:effectLst>
                <a:latin typeface="Tahoma" panose="020B0604030504040204" pitchFamily="34" charset="0"/>
              </a:rPr>
              <a:t>9 "As the Father has loved me, so have I loved you. Now remain in my love. 10 If you obey my commands, you will remain in my love, just as I have obeyed my Father's commands and remain in his love. </a:t>
            </a:r>
          </a:p>
          <a:p>
            <a:pPr fontAlgn="base">
              <a:spcBef>
                <a:spcPct val="0"/>
              </a:spcBef>
              <a:spcAft>
                <a:spcPct val="0"/>
              </a:spcAft>
              <a:defRPr/>
            </a:pPr>
            <a:endParaRPr lang="en-US" altLang="en-US" sz="2400" b="1" dirty="0">
              <a:solidFill>
                <a:prstClr val="black"/>
              </a:solidFill>
              <a:effectLst>
                <a:outerShdw blurRad="38100" dist="38100" dir="2700000" algn="tl">
                  <a:srgbClr val="000000"/>
                </a:outerShdw>
              </a:effectLst>
              <a:latin typeface="Tahoma" panose="020B0604030504040204" pitchFamily="34" charset="0"/>
            </a:endParaRPr>
          </a:p>
        </p:txBody>
      </p:sp>
    </p:spTree>
    <p:extLst>
      <p:ext uri="{BB962C8B-B14F-4D97-AF65-F5344CB8AC3E}">
        <p14:creationId xmlns:p14="http://schemas.microsoft.com/office/powerpoint/2010/main" val="27203426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0484" name="Text Box 4"/>
          <p:cNvSpPr txBox="1">
            <a:spLocks noChangeArrowheads="1"/>
          </p:cNvSpPr>
          <p:nvPr/>
        </p:nvSpPr>
        <p:spPr bwMode="auto">
          <a:xfrm>
            <a:off x="1295400" y="457200"/>
            <a:ext cx="9906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dirty="0">
                <a:solidFill>
                  <a:srgbClr val="FFC000"/>
                </a:solidFill>
                <a:effectLst>
                  <a:outerShdw blurRad="38100" dist="38100" dir="2700000" algn="tl">
                    <a:srgbClr val="000000"/>
                  </a:outerShdw>
                </a:effectLst>
                <a:latin typeface="Tahoma" panose="020B0604030504040204" pitchFamily="34" charset="0"/>
              </a:rPr>
              <a:t>WHAT DOES IT MEAN TO “BEAR FRUIT”?</a:t>
            </a:r>
          </a:p>
        </p:txBody>
      </p:sp>
      <p:sp>
        <p:nvSpPr>
          <p:cNvPr id="20485" name="Text Box 5"/>
          <p:cNvSpPr txBox="1">
            <a:spLocks noChangeArrowheads="1"/>
          </p:cNvSpPr>
          <p:nvPr/>
        </p:nvSpPr>
        <p:spPr bwMode="auto">
          <a:xfrm>
            <a:off x="1066800" y="1143000"/>
            <a:ext cx="10210800" cy="3662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defRPr/>
            </a:pPr>
            <a:r>
              <a:rPr lang="en-US" altLang="en-US" sz="2800" b="1" dirty="0">
                <a:solidFill>
                  <a:prstClr val="white"/>
                </a:solidFill>
                <a:effectLst>
                  <a:outerShdw blurRad="38100" dist="38100" dir="2700000" algn="tl">
                    <a:srgbClr val="000000"/>
                  </a:outerShdw>
                </a:effectLst>
                <a:latin typeface="Tahoma" panose="020B0604030504040204" pitchFamily="34" charset="0"/>
              </a:rPr>
              <a:t>Matt 9:36-38  When he saw the crowds, he had compassion on them, because they were harassed and helpless, like sheep without a shepherd. 37 Then he said to his disciples, "The harvest is plentiful but the workers are few. 38 Ask the Lord of the harvest, therefore, to send out workers into his harvest field."</a:t>
            </a:r>
          </a:p>
          <a:p>
            <a:pPr fontAlgn="base">
              <a:spcBef>
                <a:spcPct val="0"/>
              </a:spcBef>
              <a:spcAft>
                <a:spcPct val="0"/>
              </a:spcAft>
              <a:defRPr/>
            </a:pPr>
            <a:endParaRPr lang="en-US" altLang="en-US" sz="2800" b="1" dirty="0">
              <a:solidFill>
                <a:prstClr val="white"/>
              </a:solidFill>
              <a:effectLst>
                <a:outerShdw blurRad="38100" dist="38100" dir="2700000" algn="tl">
                  <a:srgbClr val="000000"/>
                </a:outerShdw>
              </a:effectLst>
              <a:latin typeface="Tahoma" panose="020B0604030504040204" pitchFamily="34" charset="0"/>
            </a:endParaRPr>
          </a:p>
          <a:p>
            <a:pPr fontAlgn="base">
              <a:spcBef>
                <a:spcPct val="50000"/>
              </a:spcBef>
              <a:spcAft>
                <a:spcPct val="0"/>
              </a:spcAft>
              <a:defRPr/>
            </a:pPr>
            <a:endParaRPr lang="en-US" altLang="en-US" sz="2400" b="1" dirty="0">
              <a:solidFill>
                <a:prstClr val="black"/>
              </a:solidFill>
              <a:effectLst>
                <a:outerShdw blurRad="38100" dist="38100" dir="2700000" algn="tl">
                  <a:srgbClr val="000000"/>
                </a:outerShdw>
              </a:effectLst>
              <a:latin typeface="Tahoma" panose="020B0604030504040204" pitchFamily="34" charset="0"/>
            </a:endParaRPr>
          </a:p>
        </p:txBody>
      </p:sp>
      <p:sp>
        <p:nvSpPr>
          <p:cNvPr id="20486" name="Text Box 6"/>
          <p:cNvSpPr txBox="1">
            <a:spLocks noChangeArrowheads="1"/>
          </p:cNvSpPr>
          <p:nvPr/>
        </p:nvSpPr>
        <p:spPr bwMode="auto">
          <a:xfrm>
            <a:off x="1181100" y="4038600"/>
            <a:ext cx="9982200"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dirty="0">
                <a:solidFill>
                  <a:srgbClr val="FFC000"/>
                </a:solidFill>
                <a:effectLst>
                  <a:outerShdw blurRad="38100" dist="38100" dir="2700000" algn="tl">
                    <a:srgbClr val="000000"/>
                  </a:outerShdw>
                </a:effectLst>
                <a:latin typeface="Tahoma" panose="020B0604030504040204" pitchFamily="34" charset="0"/>
              </a:rPr>
              <a:t>JESUS REFERRED TO CONVERTING OTHERS AS “REAPING THE HARVEST”</a:t>
            </a:r>
          </a:p>
          <a:p>
            <a:pPr algn="ctr" fontAlgn="base">
              <a:spcBef>
                <a:spcPct val="50000"/>
              </a:spcBef>
              <a:spcAft>
                <a:spcPct val="0"/>
              </a:spcAft>
              <a:defRPr/>
            </a:pPr>
            <a:r>
              <a:rPr lang="en-US" altLang="en-US" sz="2800" b="1" dirty="0">
                <a:solidFill>
                  <a:srgbClr val="FFC000"/>
                </a:solidFill>
                <a:effectLst>
                  <a:outerShdw blurRad="38100" dist="38100" dir="2700000" algn="tl">
                    <a:srgbClr val="000000"/>
                  </a:outerShdw>
                </a:effectLst>
                <a:latin typeface="Tahoma" panose="020B0604030504040204" pitchFamily="34" charset="0"/>
              </a:rPr>
              <a:t>PRODUCING OTHER CHRISTIANS IS “BEARING FRUIT”</a:t>
            </a:r>
          </a:p>
        </p:txBody>
      </p:sp>
    </p:spTree>
    <p:extLst>
      <p:ext uri="{BB962C8B-B14F-4D97-AF65-F5344CB8AC3E}">
        <p14:creationId xmlns:p14="http://schemas.microsoft.com/office/powerpoint/2010/main" val="29020100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20486">
                                            <p:txEl>
                                              <p:pRg st="0" end="0"/>
                                            </p:txEl>
                                          </p:spTgt>
                                        </p:tgtEl>
                                        <p:attrNameLst>
                                          <p:attrName>style.visibility</p:attrName>
                                        </p:attrNameLst>
                                      </p:cBhvr>
                                      <p:to>
                                        <p:strVal val="visible"/>
                                      </p:to>
                                    </p:set>
                                    <p:animEffect transition="in" filter="dissolve">
                                      <p:cBhvr>
                                        <p:cTn id="11" dur="500"/>
                                        <p:tgtEl>
                                          <p:spTgt spid="20486">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20486">
                                            <p:txEl>
                                              <p:pRg st="1" end="1"/>
                                            </p:txEl>
                                          </p:spTgt>
                                        </p:tgtEl>
                                        <p:attrNameLst>
                                          <p:attrName>style.visibility</p:attrName>
                                        </p:attrNameLst>
                                      </p:cBhvr>
                                      <p:to>
                                        <p:strVal val="visible"/>
                                      </p:to>
                                    </p:set>
                                    <p:animEffect transition="in" filter="dissolve">
                                      <p:cBhvr>
                                        <p:cTn id="16" dur="500"/>
                                        <p:tgtEl>
                                          <p:spTgt spid="2048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p:bldP spid="2048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676400" y="457200"/>
            <a:ext cx="9372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dirty="0">
                <a:solidFill>
                  <a:srgbClr val="FFC000"/>
                </a:solidFill>
                <a:effectLst>
                  <a:outerShdw blurRad="38100" dist="38100" dir="2700000" algn="tl">
                    <a:srgbClr val="000000"/>
                  </a:outerShdw>
                </a:effectLst>
                <a:latin typeface="Tahoma" panose="020B0604030504040204" pitchFamily="34" charset="0"/>
              </a:rPr>
              <a:t>WHAT DOES IT MEAN TO “BEAR FRUIT”?</a:t>
            </a:r>
          </a:p>
        </p:txBody>
      </p:sp>
      <p:sp>
        <p:nvSpPr>
          <p:cNvPr id="21507" name="Text Box 3"/>
          <p:cNvSpPr txBox="1">
            <a:spLocks noChangeArrowheads="1"/>
          </p:cNvSpPr>
          <p:nvPr/>
        </p:nvSpPr>
        <p:spPr bwMode="auto">
          <a:xfrm>
            <a:off x="1828800" y="1143005"/>
            <a:ext cx="92202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defRPr/>
            </a:pPr>
            <a:r>
              <a:rPr lang="en-US" altLang="en-US" sz="2800" b="1" dirty="0">
                <a:solidFill>
                  <a:prstClr val="white"/>
                </a:solidFill>
                <a:effectLst>
                  <a:outerShdw blurRad="38100" dist="38100" dir="2700000" algn="tl">
                    <a:srgbClr val="000000"/>
                  </a:outerShdw>
                </a:effectLst>
                <a:latin typeface="Tahoma" panose="020B0604030504040204" pitchFamily="34" charset="0"/>
              </a:rPr>
              <a:t>Gal 5:22-24  But the fruit of the Spirit is love, joy, peace, patience, kindness, goodness, faithfulness, 23 gentleness and self-control. Against such things there is no law. 24 Those who belong to Christ Jesus have crucified the sinful nature with its passions and desires. </a:t>
            </a:r>
          </a:p>
        </p:txBody>
      </p:sp>
      <p:sp>
        <p:nvSpPr>
          <p:cNvPr id="2" name="TextBox 1"/>
          <p:cNvSpPr txBox="1"/>
          <p:nvPr/>
        </p:nvSpPr>
        <p:spPr>
          <a:xfrm>
            <a:off x="1066800" y="4038600"/>
            <a:ext cx="10439400" cy="1815882"/>
          </a:xfrm>
          <a:prstGeom prst="rect">
            <a:avLst/>
          </a:prstGeom>
          <a:noFill/>
        </p:spPr>
        <p:txBody>
          <a:bodyPr wrap="square" rtlCol="0">
            <a:spAutoFit/>
          </a:bodyPr>
          <a:lstStyle/>
          <a:p>
            <a:pPr algn="ctr" eaLnBrk="0" fontAlgn="base" hangingPunct="0">
              <a:spcBef>
                <a:spcPct val="0"/>
              </a:spcBef>
              <a:spcAft>
                <a:spcPct val="0"/>
              </a:spcAft>
            </a:pPr>
            <a:r>
              <a:rPr lang="en-US" sz="2800" b="1" dirty="0">
                <a:solidFill>
                  <a:srgbClr val="FFC000"/>
                </a:solidFill>
                <a:latin typeface="Tahoma" panose="020B0604030504040204" pitchFamily="34" charset="0"/>
              </a:rPr>
              <a:t>NOTICE THAT “BEARING FRUIT” HAS TO DO WITH HOW WE LIVE</a:t>
            </a:r>
          </a:p>
          <a:p>
            <a:pPr algn="ctr" eaLnBrk="0" fontAlgn="base" hangingPunct="0">
              <a:spcBef>
                <a:spcPct val="0"/>
              </a:spcBef>
              <a:spcAft>
                <a:spcPct val="0"/>
              </a:spcAft>
            </a:pPr>
            <a:endParaRPr lang="en-US" sz="2800" b="1" dirty="0">
              <a:solidFill>
                <a:srgbClr val="FFC000"/>
              </a:solidFill>
              <a:latin typeface="Tahoma" panose="020B0604030504040204" pitchFamily="34" charset="0"/>
            </a:endParaRPr>
          </a:p>
          <a:p>
            <a:pPr algn="ctr" eaLnBrk="0" fontAlgn="base" hangingPunct="0">
              <a:spcBef>
                <a:spcPct val="0"/>
              </a:spcBef>
              <a:spcAft>
                <a:spcPct val="0"/>
              </a:spcAft>
            </a:pPr>
            <a:r>
              <a:rPr lang="en-US" sz="2800" b="1" dirty="0">
                <a:solidFill>
                  <a:srgbClr val="FFC000"/>
                </a:solidFill>
                <a:latin typeface="Tahoma" panose="020B0604030504040204" pitchFamily="34" charset="0"/>
              </a:rPr>
              <a:t>WE GLORIFY GOD BY BEARING THE PROPER FRUIT</a:t>
            </a:r>
            <a:endParaRPr lang="en-US" sz="2800" b="1" dirty="0">
              <a:solidFill>
                <a:srgbClr val="FFC000"/>
              </a:solidFill>
              <a:latin typeface="Tahoma" panose="020B0604030504040204" pitchFamily="34" charset="0"/>
            </a:endParaRPr>
          </a:p>
        </p:txBody>
      </p:sp>
    </p:spTree>
    <p:extLst>
      <p:ext uri="{BB962C8B-B14F-4D97-AF65-F5344CB8AC3E}">
        <p14:creationId xmlns:p14="http://schemas.microsoft.com/office/powerpoint/2010/main" val="9120248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1748" name="Text Box 4"/>
          <p:cNvSpPr txBox="1">
            <a:spLocks noChangeArrowheads="1"/>
          </p:cNvSpPr>
          <p:nvPr/>
        </p:nvSpPr>
        <p:spPr bwMode="auto">
          <a:xfrm>
            <a:off x="990600" y="533400"/>
            <a:ext cx="102108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dirty="0">
                <a:solidFill>
                  <a:srgbClr val="FFC000"/>
                </a:solidFill>
                <a:effectLst>
                  <a:outerShdw blurRad="38100" dist="38100" dir="2700000" algn="tl">
                    <a:srgbClr val="000000"/>
                  </a:outerShdw>
                </a:effectLst>
                <a:latin typeface="Tahoma" panose="020B0604030504040204" pitchFamily="34" charset="0"/>
              </a:rPr>
              <a:t>WHAT WILL THE SKYVIEW CHURCH LOOK LIKE IF WE ARE GLORIFYING GOD BY BEARING FRUIT?</a:t>
            </a:r>
          </a:p>
        </p:txBody>
      </p:sp>
      <p:sp>
        <p:nvSpPr>
          <p:cNvPr id="31749" name="Text Box 5"/>
          <p:cNvSpPr txBox="1">
            <a:spLocks noChangeArrowheads="1"/>
          </p:cNvSpPr>
          <p:nvPr/>
        </p:nvSpPr>
        <p:spPr bwMode="auto">
          <a:xfrm>
            <a:off x="838200" y="1905005"/>
            <a:ext cx="6553200" cy="4185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i="1" dirty="0">
                <a:solidFill>
                  <a:srgbClr val="FFFF00"/>
                </a:solidFill>
                <a:effectLst>
                  <a:outerShdw blurRad="38100" dist="38100" dir="2700000" algn="tl">
                    <a:srgbClr val="000000"/>
                  </a:outerShdw>
                </a:effectLst>
                <a:latin typeface="Tahoma" panose="020B0604030504040204" pitchFamily="34" charset="0"/>
              </a:rPr>
              <a:t>A congregation that is constantly growing</a:t>
            </a:r>
          </a:p>
          <a:p>
            <a:pPr algn="ctr" fontAlgn="base">
              <a:spcBef>
                <a:spcPct val="50000"/>
              </a:spcBef>
              <a:spcAft>
                <a:spcPct val="0"/>
              </a:spcAft>
              <a:defRPr/>
            </a:pPr>
            <a:r>
              <a:rPr lang="en-US" altLang="en-US" sz="2800" b="1" i="1" dirty="0">
                <a:solidFill>
                  <a:srgbClr val="FFFF00"/>
                </a:solidFill>
                <a:effectLst>
                  <a:outerShdw blurRad="38100" dist="38100" dir="2700000" algn="tl">
                    <a:srgbClr val="000000"/>
                  </a:outerShdw>
                </a:effectLst>
                <a:latin typeface="Tahoma" panose="020B0604030504040204" pitchFamily="34" charset="0"/>
              </a:rPr>
              <a:t>No one will remain the same</a:t>
            </a:r>
          </a:p>
          <a:p>
            <a:pPr algn="ctr" fontAlgn="base">
              <a:spcBef>
                <a:spcPct val="50000"/>
              </a:spcBef>
              <a:spcAft>
                <a:spcPct val="0"/>
              </a:spcAft>
              <a:defRPr/>
            </a:pPr>
            <a:r>
              <a:rPr lang="en-US" altLang="en-US" sz="2800" b="1" i="1" dirty="0">
                <a:solidFill>
                  <a:srgbClr val="FFFF00"/>
                </a:solidFill>
                <a:effectLst>
                  <a:outerShdw blurRad="38100" dist="38100" dir="2700000" algn="tl">
                    <a:srgbClr val="000000"/>
                  </a:outerShdw>
                </a:effectLst>
                <a:latin typeface="Tahoma" panose="020B0604030504040204" pitchFamily="34" charset="0"/>
              </a:rPr>
              <a:t>Each will be growing in the fruit of the Spirit</a:t>
            </a:r>
          </a:p>
          <a:p>
            <a:pPr algn="ctr" fontAlgn="base">
              <a:spcBef>
                <a:spcPct val="50000"/>
              </a:spcBef>
              <a:spcAft>
                <a:spcPct val="0"/>
              </a:spcAft>
              <a:defRPr/>
            </a:pPr>
            <a:r>
              <a:rPr lang="en-US" altLang="en-US" sz="2800" b="1" i="1" dirty="0">
                <a:solidFill>
                  <a:srgbClr val="FFFF00"/>
                </a:solidFill>
                <a:effectLst>
                  <a:outerShdw blurRad="38100" dist="38100" dir="2700000" algn="tl">
                    <a:srgbClr val="000000"/>
                  </a:outerShdw>
                </a:effectLst>
                <a:latin typeface="Tahoma" panose="020B0604030504040204" pitchFamily="34" charset="0"/>
              </a:rPr>
              <a:t>Others will be brought into the fold so they too can bear fruit in their lives</a:t>
            </a:r>
          </a:p>
        </p:txBody>
      </p:sp>
      <p:sp>
        <p:nvSpPr>
          <p:cNvPr id="31750" name="AutoShape 6"/>
          <p:cNvSpPr>
            <a:spLocks noChangeArrowheads="1"/>
          </p:cNvSpPr>
          <p:nvPr/>
        </p:nvSpPr>
        <p:spPr bwMode="auto">
          <a:xfrm>
            <a:off x="8001000" y="1981200"/>
            <a:ext cx="3124200" cy="3810000"/>
          </a:xfrm>
          <a:prstGeom prst="leftArrowCallout">
            <a:avLst>
              <a:gd name="adj1" fmla="val 28571"/>
              <a:gd name="adj2" fmla="val 28571"/>
              <a:gd name="adj3" fmla="val 16667"/>
              <a:gd name="adj4" fmla="val 66667"/>
            </a:avLst>
          </a:prstGeom>
          <a:solidFill>
            <a:schemeClr val="bg1"/>
          </a:solidFill>
          <a:ln w="9525">
            <a:solidFill>
              <a:schemeClr val="tx1"/>
            </a:solidFill>
            <a:miter lim="800000"/>
            <a:headEnd/>
            <a:tailEnd/>
          </a:ln>
          <a:effectLst/>
          <a:extLst/>
        </p:spPr>
        <p:txBody>
          <a:bodyPr wrap="none" anchor="ctr"/>
          <a:lstStyle/>
          <a:p>
            <a:pPr algn="ctr" fontAlgn="base">
              <a:spcBef>
                <a:spcPct val="0"/>
              </a:spcBef>
              <a:spcAft>
                <a:spcPct val="0"/>
              </a:spcAft>
              <a:defRPr/>
            </a:pPr>
            <a:r>
              <a:rPr lang="en-US" altLang="en-US" sz="2800" b="1" dirty="0">
                <a:solidFill>
                  <a:srgbClr val="003399"/>
                </a:solidFill>
                <a:effectLst>
                  <a:outerShdw blurRad="38100" dist="38100" dir="2700000" algn="tl">
                    <a:srgbClr val="C0C0C0"/>
                  </a:outerShdw>
                </a:effectLst>
                <a:latin typeface="Tahoma" panose="020B0604030504040204" pitchFamily="34" charset="0"/>
              </a:rPr>
              <a:t>EACH OF</a:t>
            </a:r>
          </a:p>
          <a:p>
            <a:pPr algn="ctr" fontAlgn="base">
              <a:spcBef>
                <a:spcPct val="0"/>
              </a:spcBef>
              <a:spcAft>
                <a:spcPct val="0"/>
              </a:spcAft>
              <a:defRPr/>
            </a:pPr>
            <a:r>
              <a:rPr lang="en-US" altLang="en-US" sz="2800" b="1" dirty="0">
                <a:solidFill>
                  <a:srgbClr val="003399"/>
                </a:solidFill>
                <a:effectLst>
                  <a:outerShdw blurRad="38100" dist="38100" dir="2700000" algn="tl">
                    <a:srgbClr val="C0C0C0"/>
                  </a:outerShdw>
                </a:effectLst>
                <a:latin typeface="Tahoma" panose="020B0604030504040204" pitchFamily="34" charset="0"/>
              </a:rPr>
              <a:t>US WILL</a:t>
            </a:r>
          </a:p>
          <a:p>
            <a:pPr algn="ctr" fontAlgn="base">
              <a:spcBef>
                <a:spcPct val="0"/>
              </a:spcBef>
              <a:spcAft>
                <a:spcPct val="0"/>
              </a:spcAft>
              <a:defRPr/>
            </a:pPr>
            <a:r>
              <a:rPr lang="en-US" altLang="en-US" sz="2800" b="1" dirty="0">
                <a:solidFill>
                  <a:srgbClr val="003399"/>
                </a:solidFill>
                <a:effectLst>
                  <a:outerShdw blurRad="38100" dist="38100" dir="2700000" algn="tl">
                    <a:srgbClr val="C0C0C0"/>
                  </a:outerShdw>
                </a:effectLst>
                <a:latin typeface="Tahoma" panose="020B0604030504040204" pitchFamily="34" charset="0"/>
              </a:rPr>
              <a:t>BE </a:t>
            </a:r>
          </a:p>
          <a:p>
            <a:pPr algn="ctr" fontAlgn="base">
              <a:spcBef>
                <a:spcPct val="0"/>
              </a:spcBef>
              <a:spcAft>
                <a:spcPct val="0"/>
              </a:spcAft>
              <a:defRPr/>
            </a:pPr>
            <a:r>
              <a:rPr lang="en-US" altLang="en-US" sz="2800" b="1" dirty="0">
                <a:solidFill>
                  <a:srgbClr val="003399"/>
                </a:solidFill>
                <a:effectLst>
                  <a:outerShdw blurRad="38100" dist="38100" dir="2700000" algn="tl">
                    <a:srgbClr val="C0C0C0"/>
                  </a:outerShdw>
                </a:effectLst>
                <a:latin typeface="Tahoma" panose="020B0604030504040204" pitchFamily="34" charset="0"/>
              </a:rPr>
              <a:t>DOING</a:t>
            </a:r>
          </a:p>
          <a:p>
            <a:pPr algn="ctr" fontAlgn="base">
              <a:spcBef>
                <a:spcPct val="0"/>
              </a:spcBef>
              <a:spcAft>
                <a:spcPct val="0"/>
              </a:spcAft>
              <a:defRPr/>
            </a:pPr>
            <a:r>
              <a:rPr lang="en-US" altLang="en-US" sz="2800" b="1" dirty="0">
                <a:solidFill>
                  <a:srgbClr val="003399"/>
                </a:solidFill>
                <a:effectLst>
                  <a:outerShdw blurRad="38100" dist="38100" dir="2700000" algn="tl">
                    <a:srgbClr val="C0C0C0"/>
                  </a:outerShdw>
                </a:effectLst>
                <a:latin typeface="Tahoma" panose="020B0604030504040204" pitchFamily="34" charset="0"/>
              </a:rPr>
              <a:t>WHAT WE</a:t>
            </a:r>
          </a:p>
          <a:p>
            <a:pPr algn="ctr" fontAlgn="base">
              <a:spcBef>
                <a:spcPct val="0"/>
              </a:spcBef>
              <a:spcAft>
                <a:spcPct val="0"/>
              </a:spcAft>
              <a:defRPr/>
            </a:pPr>
            <a:r>
              <a:rPr lang="en-US" altLang="en-US" sz="2800" b="1" dirty="0">
                <a:solidFill>
                  <a:srgbClr val="003399"/>
                </a:solidFill>
                <a:effectLst>
                  <a:outerShdw blurRad="38100" dist="38100" dir="2700000" algn="tl">
                    <a:srgbClr val="C0C0C0"/>
                  </a:outerShdw>
                </a:effectLst>
                <a:latin typeface="Tahoma" panose="020B0604030504040204" pitchFamily="34" charset="0"/>
              </a:rPr>
              <a:t>CAN </a:t>
            </a:r>
          </a:p>
          <a:p>
            <a:pPr algn="ctr" fontAlgn="base">
              <a:spcBef>
                <a:spcPct val="0"/>
              </a:spcBef>
              <a:spcAft>
                <a:spcPct val="0"/>
              </a:spcAft>
              <a:defRPr/>
            </a:pPr>
            <a:r>
              <a:rPr lang="en-US" altLang="en-US" sz="2800" b="1" dirty="0">
                <a:solidFill>
                  <a:srgbClr val="003399"/>
                </a:solidFill>
                <a:effectLst>
                  <a:outerShdw blurRad="38100" dist="38100" dir="2700000" algn="tl">
                    <a:srgbClr val="C0C0C0"/>
                  </a:outerShdw>
                </a:effectLst>
                <a:latin typeface="Tahoma" panose="020B0604030504040204" pitchFamily="34" charset="0"/>
              </a:rPr>
              <a:t>DO</a:t>
            </a:r>
          </a:p>
        </p:txBody>
      </p:sp>
    </p:spTree>
    <p:extLst>
      <p:ext uri="{BB962C8B-B14F-4D97-AF65-F5344CB8AC3E}">
        <p14:creationId xmlns:p14="http://schemas.microsoft.com/office/powerpoint/2010/main" val="20545355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1749">
                                            <p:txEl>
                                              <p:pRg st="0" end="0"/>
                                            </p:txEl>
                                          </p:spTgt>
                                        </p:tgtEl>
                                        <p:attrNameLst>
                                          <p:attrName>style.visibility</p:attrName>
                                        </p:attrNameLst>
                                      </p:cBhvr>
                                      <p:to>
                                        <p:strVal val="visible"/>
                                      </p:to>
                                    </p:set>
                                    <p:anim calcmode="lin" valueType="num">
                                      <p:cBhvr>
                                        <p:cTn id="7" dur="500" fill="hold"/>
                                        <p:tgtEl>
                                          <p:spTgt spid="3174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174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1749">
                                            <p:txEl>
                                              <p:pRg st="1" end="1"/>
                                            </p:txEl>
                                          </p:spTgt>
                                        </p:tgtEl>
                                        <p:attrNameLst>
                                          <p:attrName>style.visibility</p:attrName>
                                        </p:attrNameLst>
                                      </p:cBhvr>
                                      <p:to>
                                        <p:strVal val="visible"/>
                                      </p:to>
                                    </p:set>
                                    <p:anim calcmode="lin" valueType="num">
                                      <p:cBhvr>
                                        <p:cTn id="13" dur="500" fill="hold"/>
                                        <p:tgtEl>
                                          <p:spTgt spid="3174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174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31749">
                                            <p:txEl>
                                              <p:pRg st="2" end="2"/>
                                            </p:txEl>
                                          </p:spTgt>
                                        </p:tgtEl>
                                        <p:attrNameLst>
                                          <p:attrName>style.visibility</p:attrName>
                                        </p:attrNameLst>
                                      </p:cBhvr>
                                      <p:to>
                                        <p:strVal val="visible"/>
                                      </p:to>
                                    </p:set>
                                    <p:anim calcmode="lin" valueType="num">
                                      <p:cBhvr>
                                        <p:cTn id="19" dur="500" fill="hold"/>
                                        <p:tgtEl>
                                          <p:spTgt spid="3174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174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31749">
                                            <p:txEl>
                                              <p:pRg st="3" end="3"/>
                                            </p:txEl>
                                          </p:spTgt>
                                        </p:tgtEl>
                                        <p:attrNameLst>
                                          <p:attrName>style.visibility</p:attrName>
                                        </p:attrNameLst>
                                      </p:cBhvr>
                                      <p:to>
                                        <p:strVal val="visible"/>
                                      </p:to>
                                    </p:set>
                                    <p:anim calcmode="lin" valueType="num">
                                      <p:cBhvr>
                                        <p:cTn id="25" dur="500" fill="hold"/>
                                        <p:tgtEl>
                                          <p:spTgt spid="3174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174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1750"/>
                                        </p:tgtEl>
                                        <p:attrNameLst>
                                          <p:attrName>style.visibility</p:attrName>
                                        </p:attrNameLst>
                                      </p:cBhvr>
                                      <p:to>
                                        <p:strVal val="visible"/>
                                      </p:to>
                                    </p:set>
                                    <p:anim calcmode="lin" valueType="num">
                                      <p:cBhvr additive="base">
                                        <p:cTn id="31" dur="500" fill="hold"/>
                                        <p:tgtEl>
                                          <p:spTgt spid="31750"/>
                                        </p:tgtEl>
                                        <p:attrNameLst>
                                          <p:attrName>ppt_x</p:attrName>
                                        </p:attrNameLst>
                                      </p:cBhvr>
                                      <p:tavLst>
                                        <p:tav tm="0">
                                          <p:val>
                                            <p:strVal val="1+#ppt_w/2"/>
                                          </p:val>
                                        </p:tav>
                                        <p:tav tm="100000">
                                          <p:val>
                                            <p:strVal val="#ppt_x"/>
                                          </p:val>
                                        </p:tav>
                                      </p:tavLst>
                                    </p:anim>
                                    <p:anim calcmode="lin" valueType="num">
                                      <p:cBhvr additive="base">
                                        <p:cTn id="32" dur="500" fill="hold"/>
                                        <p:tgtEl>
                                          <p:spTgt spid="317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build="p"/>
      <p:bldP spid="3175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2772" name="Text Box 4"/>
          <p:cNvSpPr txBox="1">
            <a:spLocks noChangeArrowheads="1"/>
          </p:cNvSpPr>
          <p:nvPr/>
        </p:nvSpPr>
        <p:spPr bwMode="auto">
          <a:xfrm>
            <a:off x="1066800" y="457205"/>
            <a:ext cx="102870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i="1" dirty="0">
                <a:solidFill>
                  <a:srgbClr val="FFC000"/>
                </a:solidFill>
                <a:effectLst>
                  <a:outerShdw blurRad="38100" dist="38100" dir="2700000" algn="tl">
                    <a:srgbClr val="000000"/>
                  </a:outerShdw>
                </a:effectLst>
                <a:latin typeface="Tahoma" panose="020B0604030504040204" pitchFamily="34" charset="0"/>
              </a:rPr>
              <a:t>4.  </a:t>
            </a:r>
            <a:r>
              <a:rPr lang="en-US" altLang="en-US" sz="2800" b="1" i="1" u="sng" dirty="0">
                <a:solidFill>
                  <a:srgbClr val="FFC000"/>
                </a:solidFill>
                <a:effectLst>
                  <a:outerShdw blurRad="38100" dist="38100" dir="2700000" algn="tl">
                    <a:srgbClr val="000000"/>
                  </a:outerShdw>
                </a:effectLst>
                <a:latin typeface="Tahoma" panose="020B0604030504040204" pitchFamily="34" charset="0"/>
              </a:rPr>
              <a:t>WE WILL WORSHIP—HONOR &amp; PRAISE GOD IN UNITY</a:t>
            </a:r>
            <a:endParaRPr lang="en-US" altLang="en-US" sz="2800" b="1" i="1" dirty="0">
              <a:solidFill>
                <a:srgbClr val="FFC000"/>
              </a:solidFill>
              <a:effectLst>
                <a:outerShdw blurRad="38100" dist="38100" dir="2700000" algn="tl">
                  <a:srgbClr val="000000"/>
                </a:outerShdw>
              </a:effectLst>
              <a:latin typeface="Tahoma" panose="020B0604030504040204" pitchFamily="34" charset="0"/>
            </a:endParaRPr>
          </a:p>
        </p:txBody>
      </p:sp>
      <p:sp>
        <p:nvSpPr>
          <p:cNvPr id="32773" name="Text Box 5"/>
          <p:cNvSpPr txBox="1">
            <a:spLocks noChangeArrowheads="1"/>
          </p:cNvSpPr>
          <p:nvPr/>
        </p:nvSpPr>
        <p:spPr bwMode="auto">
          <a:xfrm>
            <a:off x="1371600" y="1752600"/>
            <a:ext cx="9677400"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defRPr/>
            </a:pPr>
            <a:r>
              <a:rPr lang="en-US" altLang="en-US" sz="2800" b="1" dirty="0">
                <a:solidFill>
                  <a:prstClr val="white"/>
                </a:solidFill>
                <a:effectLst>
                  <a:outerShdw blurRad="38100" dist="38100" dir="2700000" algn="tl">
                    <a:srgbClr val="000000"/>
                  </a:outerShdw>
                </a:effectLst>
                <a:latin typeface="Tahoma" panose="020B0604030504040204" pitchFamily="34" charset="0"/>
              </a:rPr>
              <a:t>Rom 15:5-6  May the God who gives endurance and encouragement give you a spirit of unity among yourselves as you follow Christ Jesus, 6 so that with one heart and mouth you may glorify the God and Father of our Lord Jesus Christ. </a:t>
            </a:r>
          </a:p>
          <a:p>
            <a:pPr fontAlgn="base">
              <a:spcBef>
                <a:spcPct val="50000"/>
              </a:spcBef>
              <a:spcAft>
                <a:spcPct val="0"/>
              </a:spcAft>
              <a:defRPr/>
            </a:pPr>
            <a:endParaRPr lang="en-US" altLang="en-US" sz="2800" b="1" dirty="0">
              <a:solidFill>
                <a:prstClr val="white"/>
              </a:solidFill>
              <a:effectLst>
                <a:outerShdw blurRad="38100" dist="38100" dir="2700000" algn="tl">
                  <a:srgbClr val="000000"/>
                </a:outerShdw>
              </a:effectLst>
              <a:latin typeface="Tahoma" panose="020B0604030504040204" pitchFamily="34" charset="0"/>
            </a:endParaRPr>
          </a:p>
        </p:txBody>
      </p:sp>
    </p:spTree>
    <p:extLst>
      <p:ext uri="{BB962C8B-B14F-4D97-AF65-F5344CB8AC3E}">
        <p14:creationId xmlns:p14="http://schemas.microsoft.com/office/powerpoint/2010/main" val="2172376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277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1295400" y="457205"/>
            <a:ext cx="100584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i="1" dirty="0">
                <a:solidFill>
                  <a:srgbClr val="FFC000"/>
                </a:solidFill>
                <a:effectLst>
                  <a:outerShdw blurRad="38100" dist="38100" dir="2700000" algn="tl">
                    <a:srgbClr val="000000"/>
                  </a:outerShdw>
                </a:effectLst>
                <a:latin typeface="Tahoma" panose="020B0604030504040204" pitchFamily="34" charset="0"/>
              </a:rPr>
              <a:t>4.  </a:t>
            </a:r>
            <a:r>
              <a:rPr lang="en-US" altLang="en-US" sz="2800" b="1" i="1" u="sng" dirty="0">
                <a:solidFill>
                  <a:srgbClr val="FFC000"/>
                </a:solidFill>
                <a:effectLst>
                  <a:outerShdw blurRad="38100" dist="38100" dir="2700000" algn="tl">
                    <a:srgbClr val="000000"/>
                  </a:outerShdw>
                </a:effectLst>
                <a:latin typeface="Tahoma" panose="020B0604030504040204" pitchFamily="34" charset="0"/>
              </a:rPr>
              <a:t>WE WILL WORSHIP—HONOR &amp; PRAISE GOD IN UNITY</a:t>
            </a:r>
            <a:endParaRPr lang="en-US" altLang="en-US" sz="2800" b="1" i="1" dirty="0">
              <a:solidFill>
                <a:srgbClr val="FFC000"/>
              </a:solidFill>
              <a:effectLst>
                <a:outerShdw blurRad="38100" dist="38100" dir="2700000" algn="tl">
                  <a:srgbClr val="000000"/>
                </a:outerShdw>
              </a:effectLst>
              <a:latin typeface="Tahoma" panose="020B0604030504040204" pitchFamily="34" charset="0"/>
            </a:endParaRPr>
          </a:p>
        </p:txBody>
      </p:sp>
      <p:sp>
        <p:nvSpPr>
          <p:cNvPr id="33795" name="Text Box 3"/>
          <p:cNvSpPr txBox="1">
            <a:spLocks noChangeArrowheads="1"/>
          </p:cNvSpPr>
          <p:nvPr/>
        </p:nvSpPr>
        <p:spPr bwMode="auto">
          <a:xfrm>
            <a:off x="1600200" y="1447805"/>
            <a:ext cx="9906000"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defRPr/>
            </a:pPr>
            <a:r>
              <a:rPr lang="en-US" altLang="en-US" sz="2800" b="1" dirty="0">
                <a:solidFill>
                  <a:prstClr val="white"/>
                </a:solidFill>
                <a:effectLst>
                  <a:outerShdw blurRad="38100" dist="38100" dir="2700000" algn="tl">
                    <a:srgbClr val="000000"/>
                  </a:outerShdw>
                </a:effectLst>
                <a:latin typeface="Tahoma" panose="020B0604030504040204" pitchFamily="34" charset="0"/>
              </a:rPr>
              <a:t>Rom 15:5-6  May the God who gives endurance and encouragement give you a </a:t>
            </a:r>
            <a:r>
              <a:rPr lang="en-US" altLang="en-US" sz="2800" b="1" i="1" u="sng" dirty="0">
                <a:solidFill>
                  <a:srgbClr val="FFFF00"/>
                </a:solidFill>
                <a:effectLst>
                  <a:outerShdw blurRad="38100" dist="38100" dir="2700000" algn="tl">
                    <a:srgbClr val="000000"/>
                  </a:outerShdw>
                </a:effectLst>
                <a:latin typeface="Tahoma" panose="020B0604030504040204" pitchFamily="34" charset="0"/>
              </a:rPr>
              <a:t>spirit of unity</a:t>
            </a:r>
            <a:r>
              <a:rPr lang="en-US" altLang="en-US" sz="2800" b="1" dirty="0">
                <a:solidFill>
                  <a:srgbClr val="FFFF00"/>
                </a:solidFill>
                <a:effectLst>
                  <a:outerShdw blurRad="38100" dist="38100" dir="2700000" algn="tl">
                    <a:srgbClr val="000000"/>
                  </a:outerShdw>
                </a:effectLst>
                <a:latin typeface="Tahoma" panose="020B0604030504040204" pitchFamily="34" charset="0"/>
              </a:rPr>
              <a:t> </a:t>
            </a:r>
            <a:r>
              <a:rPr lang="en-US" altLang="en-US" sz="2800" b="1" dirty="0">
                <a:solidFill>
                  <a:prstClr val="white"/>
                </a:solidFill>
                <a:effectLst>
                  <a:outerShdw blurRad="38100" dist="38100" dir="2700000" algn="tl">
                    <a:srgbClr val="000000"/>
                  </a:outerShdw>
                </a:effectLst>
                <a:latin typeface="Tahoma" panose="020B0604030504040204" pitchFamily="34" charset="0"/>
              </a:rPr>
              <a:t>among yourselves as you follow Christ Jesus, 6 so that with one heart and mouth you may glorify the God and Father of our Lord Jesus Christ. </a:t>
            </a:r>
          </a:p>
          <a:p>
            <a:pPr fontAlgn="base">
              <a:spcBef>
                <a:spcPct val="50000"/>
              </a:spcBef>
              <a:spcAft>
                <a:spcPct val="0"/>
              </a:spcAft>
              <a:defRPr/>
            </a:pPr>
            <a:endParaRPr lang="en-US" altLang="en-US" sz="2800" b="1" dirty="0">
              <a:solidFill>
                <a:prstClr val="white"/>
              </a:solidFill>
              <a:effectLst>
                <a:outerShdw blurRad="38100" dist="38100" dir="2700000" algn="tl">
                  <a:srgbClr val="000000"/>
                </a:outerShdw>
              </a:effectLst>
              <a:latin typeface="Tahoma" panose="020B0604030504040204" pitchFamily="34" charset="0"/>
            </a:endParaRPr>
          </a:p>
        </p:txBody>
      </p:sp>
    </p:spTree>
    <p:extLst>
      <p:ext uri="{BB962C8B-B14F-4D97-AF65-F5344CB8AC3E}">
        <p14:creationId xmlns:p14="http://schemas.microsoft.com/office/powerpoint/2010/main" val="16176789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762000" y="457205"/>
            <a:ext cx="10591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i="1" dirty="0">
                <a:solidFill>
                  <a:srgbClr val="FFC000"/>
                </a:solidFill>
                <a:effectLst>
                  <a:outerShdw blurRad="38100" dist="38100" dir="2700000" algn="tl">
                    <a:srgbClr val="000000"/>
                  </a:outerShdw>
                </a:effectLst>
                <a:latin typeface="Tahoma" panose="020B0604030504040204" pitchFamily="34" charset="0"/>
              </a:rPr>
              <a:t>4.  </a:t>
            </a:r>
            <a:r>
              <a:rPr lang="en-US" altLang="en-US" sz="2800" b="1" i="1" u="sng" dirty="0">
                <a:solidFill>
                  <a:srgbClr val="FFC000"/>
                </a:solidFill>
                <a:effectLst>
                  <a:outerShdw blurRad="38100" dist="38100" dir="2700000" algn="tl">
                    <a:srgbClr val="000000"/>
                  </a:outerShdw>
                </a:effectLst>
                <a:latin typeface="Tahoma" panose="020B0604030504040204" pitchFamily="34" charset="0"/>
              </a:rPr>
              <a:t>WE WILL WORSHIP—HONOR &amp; PRAISE GOD IN UNITY</a:t>
            </a:r>
            <a:endParaRPr lang="en-US" altLang="en-US" sz="2800" b="1" i="1" dirty="0">
              <a:solidFill>
                <a:srgbClr val="FFC000"/>
              </a:solidFill>
              <a:effectLst>
                <a:outerShdw blurRad="38100" dist="38100" dir="2700000" algn="tl">
                  <a:srgbClr val="000000"/>
                </a:outerShdw>
              </a:effectLst>
              <a:latin typeface="Tahoma" panose="020B0604030504040204" pitchFamily="34" charset="0"/>
            </a:endParaRPr>
          </a:p>
        </p:txBody>
      </p:sp>
      <p:sp>
        <p:nvSpPr>
          <p:cNvPr id="34819" name="Text Box 3"/>
          <p:cNvSpPr txBox="1">
            <a:spLocks noChangeArrowheads="1"/>
          </p:cNvSpPr>
          <p:nvPr/>
        </p:nvSpPr>
        <p:spPr bwMode="auto">
          <a:xfrm>
            <a:off x="990600" y="1447805"/>
            <a:ext cx="10515600"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defRPr/>
            </a:pPr>
            <a:r>
              <a:rPr lang="en-US" altLang="en-US" sz="2800" b="1" dirty="0">
                <a:solidFill>
                  <a:prstClr val="white"/>
                </a:solidFill>
                <a:effectLst>
                  <a:outerShdw blurRad="38100" dist="38100" dir="2700000" algn="tl">
                    <a:srgbClr val="000000"/>
                  </a:outerShdw>
                </a:effectLst>
                <a:latin typeface="Tahoma" panose="020B0604030504040204" pitchFamily="34" charset="0"/>
              </a:rPr>
              <a:t>Rom 15:5-6  May the God who gives endurance and encouragement give you a </a:t>
            </a:r>
            <a:r>
              <a:rPr lang="en-US" altLang="en-US" sz="2800" b="1" i="1" u="sng" dirty="0">
                <a:solidFill>
                  <a:srgbClr val="FFFF00"/>
                </a:solidFill>
                <a:effectLst>
                  <a:outerShdw blurRad="38100" dist="38100" dir="2700000" algn="tl">
                    <a:srgbClr val="000000"/>
                  </a:outerShdw>
                </a:effectLst>
                <a:latin typeface="Tahoma" panose="020B0604030504040204" pitchFamily="34" charset="0"/>
              </a:rPr>
              <a:t>spirit of unity</a:t>
            </a:r>
            <a:r>
              <a:rPr lang="en-US" altLang="en-US" sz="2800" b="1" dirty="0">
                <a:solidFill>
                  <a:srgbClr val="FFFF00"/>
                </a:solidFill>
                <a:effectLst>
                  <a:outerShdw blurRad="38100" dist="38100" dir="2700000" algn="tl">
                    <a:srgbClr val="000000"/>
                  </a:outerShdw>
                </a:effectLst>
                <a:latin typeface="Tahoma" panose="020B0604030504040204" pitchFamily="34" charset="0"/>
              </a:rPr>
              <a:t> </a:t>
            </a:r>
            <a:r>
              <a:rPr lang="en-US" altLang="en-US" sz="2800" b="1" dirty="0">
                <a:solidFill>
                  <a:prstClr val="white"/>
                </a:solidFill>
                <a:effectLst>
                  <a:outerShdw blurRad="38100" dist="38100" dir="2700000" algn="tl">
                    <a:srgbClr val="000000"/>
                  </a:outerShdw>
                </a:effectLst>
                <a:latin typeface="Tahoma" panose="020B0604030504040204" pitchFamily="34" charset="0"/>
              </a:rPr>
              <a:t>among yourselves as you follow Christ Jesus, 6 so that with </a:t>
            </a:r>
            <a:r>
              <a:rPr lang="en-US" altLang="en-US" sz="2800" b="1" i="1" u="sng" dirty="0">
                <a:solidFill>
                  <a:srgbClr val="FFFF00"/>
                </a:solidFill>
                <a:effectLst>
                  <a:outerShdw blurRad="38100" dist="38100" dir="2700000" algn="tl">
                    <a:srgbClr val="000000"/>
                  </a:outerShdw>
                </a:effectLst>
                <a:latin typeface="Tahoma" panose="020B0604030504040204" pitchFamily="34" charset="0"/>
              </a:rPr>
              <a:t>one heart and mouth you may glorify the God</a:t>
            </a:r>
            <a:r>
              <a:rPr lang="en-US" altLang="en-US" sz="2800" b="1" dirty="0">
                <a:solidFill>
                  <a:prstClr val="white"/>
                </a:solidFill>
                <a:effectLst>
                  <a:outerShdw blurRad="38100" dist="38100" dir="2700000" algn="tl">
                    <a:srgbClr val="000000"/>
                  </a:outerShdw>
                </a:effectLst>
                <a:latin typeface="Tahoma" panose="020B0604030504040204" pitchFamily="34" charset="0"/>
              </a:rPr>
              <a:t> and Father of our Lord Jesus Christ. </a:t>
            </a:r>
          </a:p>
          <a:p>
            <a:pPr fontAlgn="base">
              <a:spcBef>
                <a:spcPct val="50000"/>
              </a:spcBef>
              <a:spcAft>
                <a:spcPct val="0"/>
              </a:spcAft>
              <a:defRPr/>
            </a:pPr>
            <a:endParaRPr lang="en-US" altLang="en-US" sz="2800" b="1" dirty="0">
              <a:solidFill>
                <a:prstClr val="white"/>
              </a:solidFill>
              <a:effectLst>
                <a:outerShdw blurRad="38100" dist="38100" dir="2700000" algn="tl">
                  <a:srgbClr val="000000"/>
                </a:outerShdw>
              </a:effectLst>
              <a:latin typeface="Tahoma" panose="020B0604030504040204" pitchFamily="34" charset="0"/>
            </a:endParaRPr>
          </a:p>
        </p:txBody>
      </p:sp>
      <p:sp>
        <p:nvSpPr>
          <p:cNvPr id="34820" name="Text Box 4"/>
          <p:cNvSpPr txBox="1">
            <a:spLocks noChangeArrowheads="1"/>
          </p:cNvSpPr>
          <p:nvPr/>
        </p:nvSpPr>
        <p:spPr bwMode="auto">
          <a:xfrm>
            <a:off x="1219200" y="3962400"/>
            <a:ext cx="94488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dirty="0">
                <a:solidFill>
                  <a:srgbClr val="FFC000"/>
                </a:solidFill>
                <a:effectLst>
                  <a:outerShdw blurRad="38100" dist="38100" dir="2700000" algn="tl">
                    <a:srgbClr val="000000"/>
                  </a:outerShdw>
                </a:effectLst>
                <a:latin typeface="Tahoma" panose="020B0604030504040204" pitchFamily="34" charset="0"/>
              </a:rPr>
              <a:t>We do not seek personal agendas</a:t>
            </a:r>
          </a:p>
          <a:p>
            <a:pPr algn="ctr" fontAlgn="base">
              <a:spcBef>
                <a:spcPct val="50000"/>
              </a:spcBef>
              <a:spcAft>
                <a:spcPct val="0"/>
              </a:spcAft>
              <a:defRPr/>
            </a:pPr>
            <a:r>
              <a:rPr lang="en-US" altLang="en-US" sz="2800" b="1" dirty="0">
                <a:solidFill>
                  <a:srgbClr val="FFC000"/>
                </a:solidFill>
                <a:effectLst>
                  <a:outerShdw blurRad="38100" dist="38100" dir="2700000" algn="tl">
                    <a:srgbClr val="000000"/>
                  </a:outerShdw>
                </a:effectLst>
                <a:latin typeface="Tahoma" panose="020B0604030504040204" pitchFamily="34" charset="0"/>
              </a:rPr>
              <a:t>We do not demand our desires</a:t>
            </a:r>
          </a:p>
          <a:p>
            <a:pPr algn="ctr" fontAlgn="base">
              <a:spcBef>
                <a:spcPct val="50000"/>
              </a:spcBef>
              <a:spcAft>
                <a:spcPct val="0"/>
              </a:spcAft>
              <a:defRPr/>
            </a:pPr>
            <a:r>
              <a:rPr lang="en-US" altLang="en-US" sz="2800" b="1" dirty="0">
                <a:solidFill>
                  <a:srgbClr val="FFC000"/>
                </a:solidFill>
                <a:effectLst>
                  <a:outerShdw blurRad="38100" dist="38100" dir="2700000" algn="tl">
                    <a:srgbClr val="000000"/>
                  </a:outerShdw>
                </a:effectLst>
                <a:latin typeface="Tahoma" panose="020B0604030504040204" pitchFamily="34" charset="0"/>
              </a:rPr>
              <a:t>We do not exploit our freedoms</a:t>
            </a:r>
          </a:p>
        </p:txBody>
      </p:sp>
    </p:spTree>
    <p:extLst>
      <p:ext uri="{BB962C8B-B14F-4D97-AF65-F5344CB8AC3E}">
        <p14:creationId xmlns:p14="http://schemas.microsoft.com/office/powerpoint/2010/main" val="16932513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34820">
                                            <p:txEl>
                                              <p:pRg st="0" end="0"/>
                                            </p:txEl>
                                          </p:spTgt>
                                        </p:tgtEl>
                                        <p:attrNameLst>
                                          <p:attrName>style.visibility</p:attrName>
                                        </p:attrNameLst>
                                      </p:cBhvr>
                                      <p:to>
                                        <p:strVal val="visible"/>
                                      </p:to>
                                    </p:set>
                                    <p:anim calcmode="lin" valueType="num">
                                      <p:cBhvr>
                                        <p:cTn id="7" dur="500" fill="hold"/>
                                        <p:tgtEl>
                                          <p:spTgt spid="34820">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34820">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4820">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34820">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34820">
                                            <p:txEl>
                                              <p:pRg st="1" end="1"/>
                                            </p:txEl>
                                          </p:spTgt>
                                        </p:tgtEl>
                                        <p:attrNameLst>
                                          <p:attrName>style.visibility</p:attrName>
                                        </p:attrNameLst>
                                      </p:cBhvr>
                                      <p:to>
                                        <p:strVal val="visible"/>
                                      </p:to>
                                    </p:set>
                                    <p:anim calcmode="lin" valueType="num">
                                      <p:cBhvr>
                                        <p:cTn id="15" dur="500" fill="hold"/>
                                        <p:tgtEl>
                                          <p:spTgt spid="34820">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34820">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34820">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4820">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34820">
                                            <p:txEl>
                                              <p:pRg st="2" end="2"/>
                                            </p:txEl>
                                          </p:spTgt>
                                        </p:tgtEl>
                                        <p:attrNameLst>
                                          <p:attrName>style.visibility</p:attrName>
                                        </p:attrNameLst>
                                      </p:cBhvr>
                                      <p:to>
                                        <p:strVal val="visible"/>
                                      </p:to>
                                    </p:set>
                                    <p:anim calcmode="lin" valueType="num">
                                      <p:cBhvr>
                                        <p:cTn id="23" dur="500" fill="hold"/>
                                        <p:tgtEl>
                                          <p:spTgt spid="34820">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34820">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34820">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4820">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609600" y="457205"/>
            <a:ext cx="10744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i="1" dirty="0">
                <a:solidFill>
                  <a:srgbClr val="FFC000"/>
                </a:solidFill>
                <a:effectLst>
                  <a:outerShdw blurRad="38100" dist="38100" dir="2700000" algn="tl">
                    <a:srgbClr val="000000"/>
                  </a:outerShdw>
                </a:effectLst>
                <a:latin typeface="Tahoma" panose="020B0604030504040204" pitchFamily="34" charset="0"/>
              </a:rPr>
              <a:t>4.  </a:t>
            </a:r>
            <a:r>
              <a:rPr lang="en-US" altLang="en-US" sz="2800" b="1" i="1" u="sng" dirty="0">
                <a:solidFill>
                  <a:srgbClr val="FFC000"/>
                </a:solidFill>
                <a:effectLst>
                  <a:outerShdw blurRad="38100" dist="38100" dir="2700000" algn="tl">
                    <a:srgbClr val="000000"/>
                  </a:outerShdw>
                </a:effectLst>
                <a:latin typeface="Tahoma" panose="020B0604030504040204" pitchFamily="34" charset="0"/>
              </a:rPr>
              <a:t>WE WILL WORSHIP—HONOR &amp; PRAISE GOD IN UNITY</a:t>
            </a:r>
            <a:endParaRPr lang="en-US" altLang="en-US" sz="2800" b="1" i="1" dirty="0">
              <a:solidFill>
                <a:srgbClr val="FFC000"/>
              </a:solidFill>
              <a:effectLst>
                <a:outerShdw blurRad="38100" dist="38100" dir="2700000" algn="tl">
                  <a:srgbClr val="000000"/>
                </a:outerShdw>
              </a:effectLst>
              <a:latin typeface="Tahoma" panose="020B0604030504040204" pitchFamily="34" charset="0"/>
            </a:endParaRPr>
          </a:p>
        </p:txBody>
      </p:sp>
      <p:sp>
        <p:nvSpPr>
          <p:cNvPr id="35843" name="Text Box 3"/>
          <p:cNvSpPr txBox="1">
            <a:spLocks noChangeArrowheads="1"/>
          </p:cNvSpPr>
          <p:nvPr/>
        </p:nvSpPr>
        <p:spPr bwMode="auto">
          <a:xfrm>
            <a:off x="1524000" y="1447805"/>
            <a:ext cx="9906000"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defRPr/>
            </a:pPr>
            <a:r>
              <a:rPr lang="en-US" altLang="en-US" sz="2800" b="1" dirty="0">
                <a:solidFill>
                  <a:prstClr val="white"/>
                </a:solidFill>
                <a:effectLst>
                  <a:outerShdw blurRad="38100" dist="38100" dir="2700000" algn="tl">
                    <a:srgbClr val="000000"/>
                  </a:outerShdw>
                </a:effectLst>
                <a:latin typeface="Tahoma" panose="020B0604030504040204" pitchFamily="34" charset="0"/>
              </a:rPr>
              <a:t>1 </a:t>
            </a:r>
            <a:r>
              <a:rPr lang="en-US" altLang="en-US" sz="2800" b="1" dirty="0" err="1">
                <a:solidFill>
                  <a:prstClr val="white"/>
                </a:solidFill>
                <a:effectLst>
                  <a:outerShdw blurRad="38100" dist="38100" dir="2700000" algn="tl">
                    <a:srgbClr val="000000"/>
                  </a:outerShdw>
                </a:effectLst>
                <a:latin typeface="Tahoma" panose="020B0604030504040204" pitchFamily="34" charset="0"/>
              </a:rPr>
              <a:t>Cor</a:t>
            </a:r>
            <a:r>
              <a:rPr lang="en-US" altLang="en-US" sz="2800" b="1" dirty="0">
                <a:solidFill>
                  <a:prstClr val="white"/>
                </a:solidFill>
                <a:effectLst>
                  <a:outerShdw blurRad="38100" dist="38100" dir="2700000" algn="tl">
                    <a:srgbClr val="000000"/>
                  </a:outerShdw>
                </a:effectLst>
                <a:latin typeface="Tahoma" panose="020B0604030504040204" pitchFamily="34" charset="0"/>
              </a:rPr>
              <a:t> 1:10  I appeal to you, brothers, in the name of our Lord Jesus Christ, that all of you agree with one another so that there may be no divisions among you and that you may be perfectly united in mind and thought. </a:t>
            </a:r>
          </a:p>
          <a:p>
            <a:pPr fontAlgn="base">
              <a:spcBef>
                <a:spcPct val="50000"/>
              </a:spcBef>
              <a:spcAft>
                <a:spcPct val="0"/>
              </a:spcAft>
              <a:defRPr/>
            </a:pPr>
            <a:endParaRPr lang="en-US" altLang="en-US" sz="2800" b="1" dirty="0">
              <a:solidFill>
                <a:prstClr val="white"/>
              </a:solidFill>
              <a:effectLst>
                <a:outerShdw blurRad="38100" dist="38100" dir="2700000" algn="tl">
                  <a:srgbClr val="000000"/>
                </a:outerShdw>
              </a:effectLst>
              <a:latin typeface="Tahoma" panose="020B0604030504040204" pitchFamily="34" charset="0"/>
            </a:endParaRPr>
          </a:p>
        </p:txBody>
      </p:sp>
    </p:spTree>
    <p:extLst>
      <p:ext uri="{BB962C8B-B14F-4D97-AF65-F5344CB8AC3E}">
        <p14:creationId xmlns:p14="http://schemas.microsoft.com/office/powerpoint/2010/main" val="38711616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914400" y="457205"/>
            <a:ext cx="10591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i="1" dirty="0">
                <a:solidFill>
                  <a:srgbClr val="FFC000"/>
                </a:solidFill>
                <a:effectLst>
                  <a:outerShdw blurRad="38100" dist="38100" dir="2700000" algn="tl">
                    <a:srgbClr val="000000"/>
                  </a:outerShdw>
                </a:effectLst>
                <a:latin typeface="Tahoma" panose="020B0604030504040204" pitchFamily="34" charset="0"/>
              </a:rPr>
              <a:t>4.  </a:t>
            </a:r>
            <a:r>
              <a:rPr lang="en-US" altLang="en-US" sz="2800" b="1" i="1" u="sng" dirty="0">
                <a:solidFill>
                  <a:srgbClr val="FFC000"/>
                </a:solidFill>
                <a:effectLst>
                  <a:outerShdw blurRad="38100" dist="38100" dir="2700000" algn="tl">
                    <a:srgbClr val="000000"/>
                  </a:outerShdw>
                </a:effectLst>
                <a:latin typeface="Tahoma" panose="020B0604030504040204" pitchFamily="34" charset="0"/>
              </a:rPr>
              <a:t>WE WILL WORSHIP—HONOR &amp; PRAISE GOD IN UNITY</a:t>
            </a:r>
            <a:endParaRPr lang="en-US" altLang="en-US" sz="2800" b="1" i="1" dirty="0">
              <a:solidFill>
                <a:srgbClr val="FFC000"/>
              </a:solidFill>
              <a:effectLst>
                <a:outerShdw blurRad="38100" dist="38100" dir="2700000" algn="tl">
                  <a:srgbClr val="000000"/>
                </a:outerShdw>
              </a:effectLst>
              <a:latin typeface="Tahoma" panose="020B0604030504040204" pitchFamily="34" charset="0"/>
            </a:endParaRPr>
          </a:p>
        </p:txBody>
      </p:sp>
      <p:sp>
        <p:nvSpPr>
          <p:cNvPr id="36867" name="Text Box 3"/>
          <p:cNvSpPr txBox="1">
            <a:spLocks noChangeArrowheads="1"/>
          </p:cNvSpPr>
          <p:nvPr/>
        </p:nvSpPr>
        <p:spPr bwMode="auto">
          <a:xfrm>
            <a:off x="1524000" y="1447805"/>
            <a:ext cx="9982200"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defRPr/>
            </a:pPr>
            <a:r>
              <a:rPr lang="en-US" altLang="en-US" sz="2800" b="1" dirty="0">
                <a:solidFill>
                  <a:prstClr val="white"/>
                </a:solidFill>
                <a:effectLst>
                  <a:outerShdw blurRad="38100" dist="38100" dir="2700000" algn="tl">
                    <a:srgbClr val="000000"/>
                  </a:outerShdw>
                </a:effectLst>
                <a:latin typeface="Tahoma" panose="020B0604030504040204" pitchFamily="34" charset="0"/>
              </a:rPr>
              <a:t>1 </a:t>
            </a:r>
            <a:r>
              <a:rPr lang="en-US" altLang="en-US" sz="2800" b="1" dirty="0" err="1">
                <a:solidFill>
                  <a:prstClr val="white"/>
                </a:solidFill>
                <a:effectLst>
                  <a:outerShdw blurRad="38100" dist="38100" dir="2700000" algn="tl">
                    <a:srgbClr val="000000"/>
                  </a:outerShdw>
                </a:effectLst>
                <a:latin typeface="Tahoma" panose="020B0604030504040204" pitchFamily="34" charset="0"/>
              </a:rPr>
              <a:t>Cor</a:t>
            </a:r>
            <a:r>
              <a:rPr lang="en-US" altLang="en-US" sz="2800" b="1" dirty="0">
                <a:solidFill>
                  <a:prstClr val="white"/>
                </a:solidFill>
                <a:effectLst>
                  <a:outerShdw blurRad="38100" dist="38100" dir="2700000" algn="tl">
                    <a:srgbClr val="000000"/>
                  </a:outerShdw>
                </a:effectLst>
                <a:latin typeface="Tahoma" panose="020B0604030504040204" pitchFamily="34" charset="0"/>
              </a:rPr>
              <a:t> 1:10  I appeal to you, brothers, in the name of our Lord Jesus Christ, that all of you </a:t>
            </a:r>
            <a:r>
              <a:rPr lang="en-US" altLang="en-US" sz="2800" b="1" i="1" u="sng" dirty="0">
                <a:solidFill>
                  <a:srgbClr val="FFFF00"/>
                </a:solidFill>
                <a:effectLst>
                  <a:outerShdw blurRad="38100" dist="38100" dir="2700000" algn="tl">
                    <a:srgbClr val="000000"/>
                  </a:outerShdw>
                </a:effectLst>
                <a:latin typeface="Tahoma" panose="020B0604030504040204" pitchFamily="34" charset="0"/>
              </a:rPr>
              <a:t>agree with one another</a:t>
            </a:r>
            <a:r>
              <a:rPr lang="en-US" altLang="en-US" sz="2800" b="1" dirty="0">
                <a:solidFill>
                  <a:srgbClr val="FFFF00"/>
                </a:solidFill>
                <a:effectLst>
                  <a:outerShdw blurRad="38100" dist="38100" dir="2700000" algn="tl">
                    <a:srgbClr val="000000"/>
                  </a:outerShdw>
                </a:effectLst>
                <a:latin typeface="Tahoma" panose="020B0604030504040204" pitchFamily="34" charset="0"/>
              </a:rPr>
              <a:t> </a:t>
            </a:r>
            <a:r>
              <a:rPr lang="en-US" altLang="en-US" sz="2800" b="1" dirty="0">
                <a:solidFill>
                  <a:prstClr val="white"/>
                </a:solidFill>
                <a:effectLst>
                  <a:outerShdw blurRad="38100" dist="38100" dir="2700000" algn="tl">
                    <a:srgbClr val="000000"/>
                  </a:outerShdw>
                </a:effectLst>
                <a:latin typeface="Tahoma" panose="020B0604030504040204" pitchFamily="34" charset="0"/>
              </a:rPr>
              <a:t>so that there may be no divisions among you and that you may be perfectly united in mind and thought. </a:t>
            </a:r>
          </a:p>
          <a:p>
            <a:pPr fontAlgn="base">
              <a:spcBef>
                <a:spcPct val="50000"/>
              </a:spcBef>
              <a:spcAft>
                <a:spcPct val="0"/>
              </a:spcAft>
              <a:defRPr/>
            </a:pPr>
            <a:endParaRPr lang="en-US" altLang="en-US" sz="2800" b="1" dirty="0">
              <a:solidFill>
                <a:prstClr val="white"/>
              </a:solidFill>
              <a:effectLst>
                <a:outerShdw blurRad="38100" dist="38100" dir="2700000" algn="tl">
                  <a:srgbClr val="000000"/>
                </a:outerShdw>
              </a:effectLst>
              <a:latin typeface="Tahoma" panose="020B0604030504040204" pitchFamily="34" charset="0"/>
            </a:endParaRPr>
          </a:p>
        </p:txBody>
      </p:sp>
    </p:spTree>
    <p:extLst>
      <p:ext uri="{BB962C8B-B14F-4D97-AF65-F5344CB8AC3E}">
        <p14:creationId xmlns:p14="http://schemas.microsoft.com/office/powerpoint/2010/main" val="21046937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838200" y="457205"/>
            <a:ext cx="10591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i="1" dirty="0">
                <a:solidFill>
                  <a:srgbClr val="FFC000"/>
                </a:solidFill>
                <a:effectLst>
                  <a:outerShdw blurRad="38100" dist="38100" dir="2700000" algn="tl">
                    <a:srgbClr val="000000"/>
                  </a:outerShdw>
                </a:effectLst>
                <a:latin typeface="Tahoma" panose="020B0604030504040204" pitchFamily="34" charset="0"/>
              </a:rPr>
              <a:t>4.  </a:t>
            </a:r>
            <a:r>
              <a:rPr lang="en-US" altLang="en-US" sz="2800" b="1" i="1" u="sng" dirty="0">
                <a:solidFill>
                  <a:srgbClr val="FFC000"/>
                </a:solidFill>
                <a:effectLst>
                  <a:outerShdw blurRad="38100" dist="38100" dir="2700000" algn="tl">
                    <a:srgbClr val="000000"/>
                  </a:outerShdw>
                </a:effectLst>
                <a:latin typeface="Tahoma" panose="020B0604030504040204" pitchFamily="34" charset="0"/>
              </a:rPr>
              <a:t>WE WILL WORSHIP—HONOR &amp; PRAISE GOD IN UNITY</a:t>
            </a:r>
            <a:endParaRPr lang="en-US" altLang="en-US" sz="2800" b="1" i="1" dirty="0">
              <a:solidFill>
                <a:srgbClr val="FFC000"/>
              </a:solidFill>
              <a:effectLst>
                <a:outerShdw blurRad="38100" dist="38100" dir="2700000" algn="tl">
                  <a:srgbClr val="000000"/>
                </a:outerShdw>
              </a:effectLst>
              <a:latin typeface="Tahoma" panose="020B0604030504040204" pitchFamily="34" charset="0"/>
            </a:endParaRPr>
          </a:p>
        </p:txBody>
      </p:sp>
      <p:sp>
        <p:nvSpPr>
          <p:cNvPr id="37891" name="Text Box 3"/>
          <p:cNvSpPr txBox="1">
            <a:spLocks noChangeArrowheads="1"/>
          </p:cNvSpPr>
          <p:nvPr/>
        </p:nvSpPr>
        <p:spPr bwMode="auto">
          <a:xfrm>
            <a:off x="990600" y="1447805"/>
            <a:ext cx="1028700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defRPr/>
            </a:pPr>
            <a:r>
              <a:rPr lang="en-US" altLang="en-US" sz="2800" b="1" dirty="0">
                <a:solidFill>
                  <a:prstClr val="white"/>
                </a:solidFill>
                <a:effectLst>
                  <a:outerShdw blurRad="38100" dist="38100" dir="2700000" algn="tl">
                    <a:srgbClr val="000000"/>
                  </a:outerShdw>
                </a:effectLst>
                <a:latin typeface="Tahoma" panose="020B0604030504040204" pitchFamily="34" charset="0"/>
              </a:rPr>
              <a:t>1 </a:t>
            </a:r>
            <a:r>
              <a:rPr lang="en-US" altLang="en-US" sz="2800" b="1" dirty="0" err="1">
                <a:solidFill>
                  <a:prstClr val="white"/>
                </a:solidFill>
                <a:effectLst>
                  <a:outerShdw blurRad="38100" dist="38100" dir="2700000" algn="tl">
                    <a:srgbClr val="000000"/>
                  </a:outerShdw>
                </a:effectLst>
                <a:latin typeface="Tahoma" panose="020B0604030504040204" pitchFamily="34" charset="0"/>
              </a:rPr>
              <a:t>Cor</a:t>
            </a:r>
            <a:r>
              <a:rPr lang="en-US" altLang="en-US" sz="2800" b="1" dirty="0">
                <a:solidFill>
                  <a:prstClr val="white"/>
                </a:solidFill>
                <a:effectLst>
                  <a:outerShdw blurRad="38100" dist="38100" dir="2700000" algn="tl">
                    <a:srgbClr val="000000"/>
                  </a:outerShdw>
                </a:effectLst>
                <a:latin typeface="Tahoma" panose="020B0604030504040204" pitchFamily="34" charset="0"/>
              </a:rPr>
              <a:t> 1:10  I appeal to you, brothers, in the name of our Lord Jesus Christ, that all of you </a:t>
            </a:r>
            <a:r>
              <a:rPr lang="en-US" altLang="en-US" sz="2800" b="1" i="1" u="sng" dirty="0">
                <a:solidFill>
                  <a:srgbClr val="FFFF00"/>
                </a:solidFill>
                <a:effectLst>
                  <a:outerShdw blurRad="38100" dist="38100" dir="2700000" algn="tl">
                    <a:srgbClr val="000000"/>
                  </a:outerShdw>
                </a:effectLst>
                <a:latin typeface="Tahoma" panose="020B0604030504040204" pitchFamily="34" charset="0"/>
              </a:rPr>
              <a:t>agree with one another</a:t>
            </a:r>
            <a:r>
              <a:rPr lang="en-US" altLang="en-US" sz="2800" b="1" dirty="0">
                <a:solidFill>
                  <a:srgbClr val="FFFF00"/>
                </a:solidFill>
                <a:effectLst>
                  <a:outerShdw blurRad="38100" dist="38100" dir="2700000" algn="tl">
                    <a:srgbClr val="000000"/>
                  </a:outerShdw>
                </a:effectLst>
                <a:latin typeface="Tahoma" panose="020B0604030504040204" pitchFamily="34" charset="0"/>
              </a:rPr>
              <a:t> </a:t>
            </a:r>
            <a:r>
              <a:rPr lang="en-US" altLang="en-US" sz="2800" b="1" dirty="0">
                <a:solidFill>
                  <a:prstClr val="white"/>
                </a:solidFill>
                <a:effectLst>
                  <a:outerShdw blurRad="38100" dist="38100" dir="2700000" algn="tl">
                    <a:srgbClr val="000000"/>
                  </a:outerShdw>
                </a:effectLst>
                <a:latin typeface="Tahoma" panose="020B0604030504040204" pitchFamily="34" charset="0"/>
              </a:rPr>
              <a:t>so that there may be </a:t>
            </a:r>
            <a:r>
              <a:rPr lang="en-US" altLang="en-US" sz="2800" b="1" i="1" u="sng" dirty="0">
                <a:solidFill>
                  <a:srgbClr val="FFFF00"/>
                </a:solidFill>
                <a:effectLst>
                  <a:outerShdw blurRad="38100" dist="38100" dir="2700000" algn="tl">
                    <a:srgbClr val="000000"/>
                  </a:outerShdw>
                </a:effectLst>
                <a:latin typeface="Tahoma" panose="020B0604030504040204" pitchFamily="34" charset="0"/>
              </a:rPr>
              <a:t>no divisions among you</a:t>
            </a:r>
            <a:r>
              <a:rPr lang="en-US" altLang="en-US" sz="2800" b="1" dirty="0">
                <a:solidFill>
                  <a:srgbClr val="FFFF00"/>
                </a:solidFill>
                <a:effectLst>
                  <a:outerShdw blurRad="38100" dist="38100" dir="2700000" algn="tl">
                    <a:srgbClr val="000000"/>
                  </a:outerShdw>
                </a:effectLst>
                <a:latin typeface="Tahoma" panose="020B0604030504040204" pitchFamily="34" charset="0"/>
              </a:rPr>
              <a:t> </a:t>
            </a:r>
            <a:r>
              <a:rPr lang="en-US" altLang="en-US" sz="2800" b="1" dirty="0">
                <a:solidFill>
                  <a:prstClr val="white"/>
                </a:solidFill>
                <a:effectLst>
                  <a:outerShdw blurRad="38100" dist="38100" dir="2700000" algn="tl">
                    <a:srgbClr val="000000"/>
                  </a:outerShdw>
                </a:effectLst>
                <a:latin typeface="Tahoma" panose="020B0604030504040204" pitchFamily="34" charset="0"/>
              </a:rPr>
              <a:t>and that you may be perfectly united in mind and thought. </a:t>
            </a:r>
          </a:p>
          <a:p>
            <a:pPr fontAlgn="base">
              <a:spcBef>
                <a:spcPct val="50000"/>
              </a:spcBef>
              <a:spcAft>
                <a:spcPct val="0"/>
              </a:spcAft>
              <a:defRPr/>
            </a:pPr>
            <a:endParaRPr lang="en-US" altLang="en-US" sz="2800" b="1" dirty="0">
              <a:solidFill>
                <a:prstClr val="white"/>
              </a:solidFill>
              <a:effectLst>
                <a:outerShdw blurRad="38100" dist="38100" dir="2700000" algn="tl">
                  <a:srgbClr val="000000"/>
                </a:outerShdw>
              </a:effectLst>
              <a:latin typeface="Tahoma" panose="020B0604030504040204" pitchFamily="34" charset="0"/>
            </a:endParaRPr>
          </a:p>
        </p:txBody>
      </p:sp>
    </p:spTree>
    <p:extLst>
      <p:ext uri="{BB962C8B-B14F-4D97-AF65-F5344CB8AC3E}">
        <p14:creationId xmlns:p14="http://schemas.microsoft.com/office/powerpoint/2010/main" val="356978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1219200" y="609600"/>
            <a:ext cx="82296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defRPr/>
            </a:pPr>
            <a:r>
              <a:rPr lang="en-US" altLang="en-US" sz="2800" b="1" dirty="0">
                <a:solidFill>
                  <a:prstClr val="white"/>
                </a:solidFill>
                <a:effectLst>
                  <a:outerShdw blurRad="38100" dist="38100" dir="2700000" algn="tl">
                    <a:srgbClr val="000000"/>
                  </a:outerShdw>
                </a:effectLst>
                <a:latin typeface="Tahoma" panose="020B0604030504040204" pitchFamily="34" charset="0"/>
              </a:rPr>
              <a:t>WHAT IS OUR MISSION?</a:t>
            </a:r>
          </a:p>
          <a:p>
            <a:pPr algn="ctr" fontAlgn="base">
              <a:spcBef>
                <a:spcPct val="50000"/>
              </a:spcBef>
              <a:spcAft>
                <a:spcPct val="0"/>
              </a:spcAft>
              <a:defRPr/>
            </a:pPr>
            <a:endParaRPr lang="en-US" altLang="en-US" sz="2400" b="1" dirty="0">
              <a:solidFill>
                <a:prstClr val="black"/>
              </a:solidFill>
              <a:effectLst>
                <a:outerShdw blurRad="38100" dist="38100" dir="2700000" algn="tl">
                  <a:srgbClr val="000000"/>
                </a:outerShdw>
              </a:effectLst>
              <a:latin typeface="Tahoma" panose="020B0604030504040204" pitchFamily="34" charset="0"/>
            </a:endParaRPr>
          </a:p>
        </p:txBody>
      </p:sp>
      <p:sp>
        <p:nvSpPr>
          <p:cNvPr id="8195" name="Text Box 3"/>
          <p:cNvSpPr txBox="1">
            <a:spLocks noChangeArrowheads="1"/>
          </p:cNvSpPr>
          <p:nvPr/>
        </p:nvSpPr>
        <p:spPr bwMode="auto">
          <a:xfrm>
            <a:off x="1219200" y="1143000"/>
            <a:ext cx="1059180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defRPr/>
            </a:pPr>
            <a:r>
              <a:rPr lang="en-US" altLang="en-US" sz="2800" b="1" dirty="0">
                <a:solidFill>
                  <a:prstClr val="white"/>
                </a:solidFill>
                <a:effectLst>
                  <a:outerShdw blurRad="38100" dist="38100" dir="2700000" algn="tl">
                    <a:srgbClr val="000000"/>
                  </a:outerShdw>
                </a:effectLst>
                <a:latin typeface="Tahoma" panose="020B0604030504040204" pitchFamily="34" charset="0"/>
              </a:rPr>
              <a:t>WHY DO WE EXIST?</a:t>
            </a:r>
          </a:p>
          <a:p>
            <a:pPr fontAlgn="base">
              <a:spcBef>
                <a:spcPct val="50000"/>
              </a:spcBef>
              <a:spcAft>
                <a:spcPct val="0"/>
              </a:spcAft>
              <a:defRPr/>
            </a:pPr>
            <a:r>
              <a:rPr lang="en-US" altLang="en-US" sz="2800" b="1" dirty="0">
                <a:solidFill>
                  <a:prstClr val="white"/>
                </a:solidFill>
                <a:effectLst>
                  <a:outerShdw blurRad="38100" dist="38100" dir="2700000" algn="tl">
                    <a:srgbClr val="000000"/>
                  </a:outerShdw>
                </a:effectLst>
                <a:latin typeface="Tahoma" panose="020B0604030504040204" pitchFamily="34" charset="0"/>
              </a:rPr>
              <a:t>WHAT IS OUR MEMBERSHIP ALL ABOUT?</a:t>
            </a:r>
          </a:p>
        </p:txBody>
      </p:sp>
      <p:sp>
        <p:nvSpPr>
          <p:cNvPr id="8196" name="Text Box 4"/>
          <p:cNvSpPr txBox="1">
            <a:spLocks noChangeArrowheads="1"/>
          </p:cNvSpPr>
          <p:nvPr/>
        </p:nvSpPr>
        <p:spPr bwMode="auto">
          <a:xfrm>
            <a:off x="1143000" y="2743200"/>
            <a:ext cx="10439400"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defRPr/>
            </a:pPr>
            <a:r>
              <a:rPr lang="en-US" altLang="en-US" sz="2800" b="1" dirty="0" err="1">
                <a:solidFill>
                  <a:prstClr val="white"/>
                </a:solidFill>
                <a:effectLst>
                  <a:outerShdw blurRad="38100" dist="38100" dir="2700000" algn="tl">
                    <a:srgbClr val="000000"/>
                  </a:outerShdw>
                </a:effectLst>
                <a:latin typeface="Tahoma" panose="020B0604030504040204" pitchFamily="34" charset="0"/>
              </a:rPr>
              <a:t>Eph</a:t>
            </a:r>
            <a:r>
              <a:rPr lang="en-US" altLang="en-US" sz="2800" b="1" dirty="0">
                <a:solidFill>
                  <a:prstClr val="white"/>
                </a:solidFill>
                <a:effectLst>
                  <a:outerShdw blurRad="38100" dist="38100" dir="2700000" algn="tl">
                    <a:srgbClr val="000000"/>
                  </a:outerShdw>
                </a:effectLst>
                <a:latin typeface="Tahoma" panose="020B0604030504040204" pitchFamily="34" charset="0"/>
              </a:rPr>
              <a:t> 3:20-21   Now to him who is able to do immeasurably more than all we ask or imagine, according to his power that is at work within us, 21 </a:t>
            </a:r>
            <a:r>
              <a:rPr lang="en-US" altLang="en-US" sz="2800" b="1" i="1" u="sng" dirty="0">
                <a:solidFill>
                  <a:srgbClr val="FFFF00"/>
                </a:solidFill>
                <a:effectLst>
                  <a:outerShdw blurRad="38100" dist="38100" dir="2700000" algn="tl">
                    <a:srgbClr val="000000"/>
                  </a:outerShdw>
                </a:effectLst>
                <a:latin typeface="Tahoma" panose="020B0604030504040204" pitchFamily="34" charset="0"/>
              </a:rPr>
              <a:t>to him be glory in the church</a:t>
            </a:r>
            <a:r>
              <a:rPr lang="en-US" altLang="en-US" sz="2800" b="1" dirty="0">
                <a:solidFill>
                  <a:srgbClr val="FFFF00"/>
                </a:solidFill>
                <a:effectLst>
                  <a:outerShdw blurRad="38100" dist="38100" dir="2700000" algn="tl">
                    <a:srgbClr val="000000"/>
                  </a:outerShdw>
                </a:effectLst>
                <a:latin typeface="Tahoma" panose="020B0604030504040204" pitchFamily="34" charset="0"/>
              </a:rPr>
              <a:t> </a:t>
            </a:r>
            <a:r>
              <a:rPr lang="en-US" altLang="en-US" sz="2800" b="1" dirty="0">
                <a:solidFill>
                  <a:prstClr val="white"/>
                </a:solidFill>
                <a:effectLst>
                  <a:outerShdw blurRad="38100" dist="38100" dir="2700000" algn="tl">
                    <a:srgbClr val="000000"/>
                  </a:outerShdw>
                </a:effectLst>
                <a:latin typeface="Tahoma" panose="020B0604030504040204" pitchFamily="34" charset="0"/>
              </a:rPr>
              <a:t>and in Christ Jesus throughout all generations, for ever and ever! Amen. </a:t>
            </a:r>
          </a:p>
          <a:p>
            <a:pPr algn="just" fontAlgn="base">
              <a:spcBef>
                <a:spcPct val="0"/>
              </a:spcBef>
              <a:spcAft>
                <a:spcPct val="0"/>
              </a:spcAft>
              <a:defRPr/>
            </a:pPr>
            <a:endParaRPr lang="en-US" altLang="en-US" sz="2800" b="1" dirty="0">
              <a:solidFill>
                <a:prstClr val="white"/>
              </a:solidFill>
              <a:effectLst>
                <a:outerShdw blurRad="38100" dist="38100" dir="2700000" algn="tl">
                  <a:srgbClr val="000000"/>
                </a:outerShdw>
              </a:effectLst>
              <a:latin typeface="Tahoma" panose="020B0604030504040204" pitchFamily="34" charset="0"/>
            </a:endParaRPr>
          </a:p>
          <a:p>
            <a:pPr fontAlgn="base">
              <a:spcBef>
                <a:spcPct val="50000"/>
              </a:spcBef>
              <a:spcAft>
                <a:spcPct val="0"/>
              </a:spcAft>
              <a:defRPr/>
            </a:pPr>
            <a:endParaRPr lang="en-US" altLang="en-US" sz="2400" b="1" dirty="0">
              <a:solidFill>
                <a:prstClr val="black"/>
              </a:solidFill>
              <a:effectLst>
                <a:outerShdw blurRad="38100" dist="38100" dir="2700000" algn="tl">
                  <a:srgbClr val="000000"/>
                </a:outerShdw>
              </a:effectLst>
              <a:latin typeface="Tahoma" panose="020B0604030504040204" pitchFamily="34" charset="0"/>
            </a:endParaRPr>
          </a:p>
        </p:txBody>
      </p:sp>
      <p:sp>
        <p:nvSpPr>
          <p:cNvPr id="8197" name="Text Box 5"/>
          <p:cNvSpPr txBox="1">
            <a:spLocks noChangeArrowheads="1"/>
          </p:cNvSpPr>
          <p:nvPr/>
        </p:nvSpPr>
        <p:spPr bwMode="auto">
          <a:xfrm>
            <a:off x="6629400" y="609600"/>
            <a:ext cx="4343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defRPr/>
            </a:pPr>
            <a:r>
              <a:rPr lang="en-US" altLang="en-US" sz="2800" b="1" i="1" u="sng" dirty="0">
                <a:solidFill>
                  <a:srgbClr val="FFFF00"/>
                </a:solidFill>
                <a:effectLst>
                  <a:outerShdw blurRad="38100" dist="38100" dir="2700000" algn="tl">
                    <a:srgbClr val="000000"/>
                  </a:outerShdw>
                </a:effectLst>
                <a:latin typeface="Tahoma" panose="020B0604030504040204" pitchFamily="34" charset="0"/>
              </a:rPr>
              <a:t>TO GLORIFY GOD</a:t>
            </a:r>
          </a:p>
        </p:txBody>
      </p:sp>
      <p:sp>
        <p:nvSpPr>
          <p:cNvPr id="8198" name="Text Box 6"/>
          <p:cNvSpPr txBox="1">
            <a:spLocks noChangeArrowheads="1"/>
          </p:cNvSpPr>
          <p:nvPr/>
        </p:nvSpPr>
        <p:spPr bwMode="auto">
          <a:xfrm>
            <a:off x="5943600" y="1143000"/>
            <a:ext cx="3657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defRPr/>
            </a:pPr>
            <a:r>
              <a:rPr lang="en-US" altLang="en-US" sz="2800" b="1" i="1" u="sng" dirty="0">
                <a:solidFill>
                  <a:srgbClr val="FFFF00"/>
                </a:solidFill>
                <a:effectLst>
                  <a:outerShdw blurRad="38100" dist="38100" dir="2700000" algn="tl">
                    <a:srgbClr val="000000"/>
                  </a:outerShdw>
                </a:effectLst>
                <a:latin typeface="Tahoma" panose="020B0604030504040204" pitchFamily="34" charset="0"/>
              </a:rPr>
              <a:t>TO GLORIFY GOD</a:t>
            </a:r>
          </a:p>
        </p:txBody>
      </p:sp>
      <p:sp>
        <p:nvSpPr>
          <p:cNvPr id="8199" name="Text Box 7"/>
          <p:cNvSpPr txBox="1">
            <a:spLocks noChangeArrowheads="1"/>
          </p:cNvSpPr>
          <p:nvPr/>
        </p:nvSpPr>
        <p:spPr bwMode="auto">
          <a:xfrm>
            <a:off x="3733800" y="2209800"/>
            <a:ext cx="4572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defRPr/>
            </a:pPr>
            <a:r>
              <a:rPr lang="en-US" altLang="en-US" sz="3200" b="1" i="1" u="sng" dirty="0">
                <a:solidFill>
                  <a:srgbClr val="FFFF00"/>
                </a:solidFill>
                <a:effectLst>
                  <a:outerShdw blurRad="38100" dist="38100" dir="2700000" algn="tl">
                    <a:srgbClr val="000000"/>
                  </a:outerShdw>
                </a:effectLst>
                <a:latin typeface="Tahoma" panose="020B0604030504040204" pitchFamily="34" charset="0"/>
              </a:rPr>
              <a:t>TO GLORIFY GOD</a:t>
            </a:r>
          </a:p>
        </p:txBody>
      </p:sp>
      <p:sp>
        <p:nvSpPr>
          <p:cNvPr id="8200" name="Text Box 8"/>
          <p:cNvSpPr txBox="1">
            <a:spLocks noChangeArrowheads="1"/>
          </p:cNvSpPr>
          <p:nvPr/>
        </p:nvSpPr>
        <p:spPr bwMode="auto">
          <a:xfrm>
            <a:off x="2743200" y="5257800"/>
            <a:ext cx="7086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defRPr/>
            </a:pPr>
            <a:r>
              <a:rPr lang="en-US" altLang="en-US" sz="3200" b="1" dirty="0">
                <a:solidFill>
                  <a:srgbClr val="5B9BD5"/>
                </a:solidFill>
                <a:effectLst>
                  <a:outerShdw blurRad="38100" dist="38100" dir="2700000" algn="tl">
                    <a:srgbClr val="000000"/>
                  </a:outerShdw>
                </a:effectLst>
                <a:latin typeface="Tahoma" panose="020B0604030504040204" pitchFamily="34" charset="0"/>
              </a:rPr>
              <a:t>WAYS </a:t>
            </a:r>
            <a:r>
              <a:rPr lang="en-US" altLang="en-US" sz="3200" b="1" dirty="0">
                <a:solidFill>
                  <a:srgbClr val="5B9BD5"/>
                </a:solidFill>
                <a:effectLst>
                  <a:outerShdw blurRad="38100" dist="38100" dir="2700000" algn="tl">
                    <a:srgbClr val="000000"/>
                  </a:outerShdw>
                </a:effectLst>
                <a:latin typeface="Tahoma" panose="020B0604030504040204" pitchFamily="34" charset="0"/>
              </a:rPr>
              <a:t>WE GLORIFY GOD</a:t>
            </a:r>
          </a:p>
        </p:txBody>
      </p:sp>
    </p:spTree>
    <p:extLst>
      <p:ext uri="{BB962C8B-B14F-4D97-AF65-F5344CB8AC3E}">
        <p14:creationId xmlns:p14="http://schemas.microsoft.com/office/powerpoint/2010/main" val="9846609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8197"/>
                                        </p:tgtEl>
                                        <p:attrNameLst>
                                          <p:attrName>style.visibility</p:attrName>
                                        </p:attrNameLst>
                                      </p:cBhvr>
                                      <p:to>
                                        <p:strVal val="visible"/>
                                      </p:to>
                                    </p:set>
                                    <p:anim calcmode="lin" valueType="num">
                                      <p:cBhvr>
                                        <p:cTn id="7" dur="500" fill="hold"/>
                                        <p:tgtEl>
                                          <p:spTgt spid="8197"/>
                                        </p:tgtEl>
                                        <p:attrNameLst>
                                          <p:attrName>ppt_x</p:attrName>
                                        </p:attrNameLst>
                                      </p:cBhvr>
                                      <p:tavLst>
                                        <p:tav tm="0">
                                          <p:val>
                                            <p:strVal val="#ppt_x+#ppt_w/2"/>
                                          </p:val>
                                        </p:tav>
                                        <p:tav tm="100000">
                                          <p:val>
                                            <p:strVal val="#ppt_x"/>
                                          </p:val>
                                        </p:tav>
                                      </p:tavLst>
                                    </p:anim>
                                    <p:anim calcmode="lin" valueType="num">
                                      <p:cBhvr>
                                        <p:cTn id="8" dur="500" fill="hold"/>
                                        <p:tgtEl>
                                          <p:spTgt spid="8197"/>
                                        </p:tgtEl>
                                        <p:attrNameLst>
                                          <p:attrName>ppt_y</p:attrName>
                                        </p:attrNameLst>
                                      </p:cBhvr>
                                      <p:tavLst>
                                        <p:tav tm="0">
                                          <p:val>
                                            <p:strVal val="#ppt_y"/>
                                          </p:val>
                                        </p:tav>
                                        <p:tav tm="100000">
                                          <p:val>
                                            <p:strVal val="#ppt_y"/>
                                          </p:val>
                                        </p:tav>
                                      </p:tavLst>
                                    </p:anim>
                                    <p:anim calcmode="lin" valueType="num">
                                      <p:cBhvr>
                                        <p:cTn id="9" dur="500" fill="hold"/>
                                        <p:tgtEl>
                                          <p:spTgt spid="8197"/>
                                        </p:tgtEl>
                                        <p:attrNameLst>
                                          <p:attrName>ppt_w</p:attrName>
                                        </p:attrNameLst>
                                      </p:cBhvr>
                                      <p:tavLst>
                                        <p:tav tm="0">
                                          <p:val>
                                            <p:fltVal val="0"/>
                                          </p:val>
                                        </p:tav>
                                        <p:tav tm="100000">
                                          <p:val>
                                            <p:strVal val="#ppt_w"/>
                                          </p:val>
                                        </p:tav>
                                      </p:tavLst>
                                    </p:anim>
                                    <p:anim calcmode="lin" valueType="num">
                                      <p:cBhvr>
                                        <p:cTn id="10" dur="500" fill="hold"/>
                                        <p:tgtEl>
                                          <p:spTgt spid="8197"/>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2" fill="hold" grpId="0" nodeType="clickEffect">
                                  <p:stCondLst>
                                    <p:cond delay="0"/>
                                  </p:stCondLst>
                                  <p:childTnLst>
                                    <p:set>
                                      <p:cBhvr>
                                        <p:cTn id="14" dur="1" fill="hold">
                                          <p:stCondLst>
                                            <p:cond delay="0"/>
                                          </p:stCondLst>
                                        </p:cTn>
                                        <p:tgtEl>
                                          <p:spTgt spid="8198"/>
                                        </p:tgtEl>
                                        <p:attrNameLst>
                                          <p:attrName>style.visibility</p:attrName>
                                        </p:attrNameLst>
                                      </p:cBhvr>
                                      <p:to>
                                        <p:strVal val="visible"/>
                                      </p:to>
                                    </p:set>
                                    <p:anim calcmode="lin" valueType="num">
                                      <p:cBhvr>
                                        <p:cTn id="15" dur="500" fill="hold"/>
                                        <p:tgtEl>
                                          <p:spTgt spid="8198"/>
                                        </p:tgtEl>
                                        <p:attrNameLst>
                                          <p:attrName>ppt_x</p:attrName>
                                        </p:attrNameLst>
                                      </p:cBhvr>
                                      <p:tavLst>
                                        <p:tav tm="0">
                                          <p:val>
                                            <p:strVal val="#ppt_x+#ppt_w/2"/>
                                          </p:val>
                                        </p:tav>
                                        <p:tav tm="100000">
                                          <p:val>
                                            <p:strVal val="#ppt_x"/>
                                          </p:val>
                                        </p:tav>
                                      </p:tavLst>
                                    </p:anim>
                                    <p:anim calcmode="lin" valueType="num">
                                      <p:cBhvr>
                                        <p:cTn id="16" dur="500" fill="hold"/>
                                        <p:tgtEl>
                                          <p:spTgt spid="8198"/>
                                        </p:tgtEl>
                                        <p:attrNameLst>
                                          <p:attrName>ppt_y</p:attrName>
                                        </p:attrNameLst>
                                      </p:cBhvr>
                                      <p:tavLst>
                                        <p:tav tm="0">
                                          <p:val>
                                            <p:strVal val="#ppt_y"/>
                                          </p:val>
                                        </p:tav>
                                        <p:tav tm="100000">
                                          <p:val>
                                            <p:strVal val="#ppt_y"/>
                                          </p:val>
                                        </p:tav>
                                      </p:tavLst>
                                    </p:anim>
                                    <p:anim calcmode="lin" valueType="num">
                                      <p:cBhvr>
                                        <p:cTn id="17" dur="500" fill="hold"/>
                                        <p:tgtEl>
                                          <p:spTgt spid="8198"/>
                                        </p:tgtEl>
                                        <p:attrNameLst>
                                          <p:attrName>ppt_w</p:attrName>
                                        </p:attrNameLst>
                                      </p:cBhvr>
                                      <p:tavLst>
                                        <p:tav tm="0">
                                          <p:val>
                                            <p:fltVal val="0"/>
                                          </p:val>
                                        </p:tav>
                                        <p:tav tm="100000">
                                          <p:val>
                                            <p:strVal val="#ppt_w"/>
                                          </p:val>
                                        </p:tav>
                                      </p:tavLst>
                                    </p:anim>
                                    <p:anim calcmode="lin" valueType="num">
                                      <p:cBhvr>
                                        <p:cTn id="18" dur="500" fill="hold"/>
                                        <p:tgtEl>
                                          <p:spTgt spid="8198"/>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10" fill="hold" grpId="0" nodeType="clickEffect">
                                  <p:stCondLst>
                                    <p:cond delay="0"/>
                                  </p:stCondLst>
                                  <p:childTnLst>
                                    <p:set>
                                      <p:cBhvr>
                                        <p:cTn id="22" dur="1" fill="hold">
                                          <p:stCondLst>
                                            <p:cond delay="0"/>
                                          </p:stCondLst>
                                        </p:cTn>
                                        <p:tgtEl>
                                          <p:spTgt spid="8199"/>
                                        </p:tgtEl>
                                        <p:attrNameLst>
                                          <p:attrName>style.visibility</p:attrName>
                                        </p:attrNameLst>
                                      </p:cBhvr>
                                      <p:to>
                                        <p:strVal val="visible"/>
                                      </p:to>
                                    </p:set>
                                    <p:anim calcmode="lin" valueType="num">
                                      <p:cBhvr>
                                        <p:cTn id="23" dur="500" fill="hold"/>
                                        <p:tgtEl>
                                          <p:spTgt spid="8199"/>
                                        </p:tgtEl>
                                        <p:attrNameLst>
                                          <p:attrName>ppt_w</p:attrName>
                                        </p:attrNameLst>
                                      </p:cBhvr>
                                      <p:tavLst>
                                        <p:tav tm="0">
                                          <p:val>
                                            <p:fltVal val="0"/>
                                          </p:val>
                                        </p:tav>
                                        <p:tav tm="100000">
                                          <p:val>
                                            <p:strVal val="#ppt_w"/>
                                          </p:val>
                                        </p:tav>
                                      </p:tavLst>
                                    </p:anim>
                                    <p:anim calcmode="lin" valueType="num">
                                      <p:cBhvr>
                                        <p:cTn id="24" dur="500" fill="hold"/>
                                        <p:tgtEl>
                                          <p:spTgt spid="8199"/>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196">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8200"/>
                                        </p:tgtEl>
                                        <p:attrNameLst>
                                          <p:attrName>style.visibility</p:attrName>
                                        </p:attrNameLst>
                                      </p:cBhvr>
                                      <p:to>
                                        <p:strVal val="visible"/>
                                      </p:to>
                                    </p:set>
                                    <p:animEffect transition="in" filter="barn(inVertical)">
                                      <p:cBhvr>
                                        <p:cTn id="33" dur="500"/>
                                        <p:tgtEl>
                                          <p:spTgt spid="82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p:bldP spid="8197" grpId="0"/>
      <p:bldP spid="8198" grpId="0"/>
      <p:bldP spid="8199" grpId="0"/>
      <p:bldP spid="8200" grpId="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990600" y="457205"/>
            <a:ext cx="10515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i="1" dirty="0">
                <a:solidFill>
                  <a:srgbClr val="FFC000"/>
                </a:solidFill>
                <a:effectLst>
                  <a:outerShdw blurRad="38100" dist="38100" dir="2700000" algn="tl">
                    <a:srgbClr val="000000"/>
                  </a:outerShdw>
                </a:effectLst>
                <a:latin typeface="Tahoma" panose="020B0604030504040204" pitchFamily="34" charset="0"/>
              </a:rPr>
              <a:t>4.  </a:t>
            </a:r>
            <a:r>
              <a:rPr lang="en-US" altLang="en-US" sz="2800" b="1" i="1" u="sng" dirty="0">
                <a:solidFill>
                  <a:srgbClr val="FFC000"/>
                </a:solidFill>
                <a:effectLst>
                  <a:outerShdw blurRad="38100" dist="38100" dir="2700000" algn="tl">
                    <a:srgbClr val="000000"/>
                  </a:outerShdw>
                </a:effectLst>
                <a:latin typeface="Tahoma" panose="020B0604030504040204" pitchFamily="34" charset="0"/>
              </a:rPr>
              <a:t>WE WILL WORSHIP—HONOR &amp; PRAISE GOD IN UNITY</a:t>
            </a:r>
            <a:endParaRPr lang="en-US" altLang="en-US" sz="2800" b="1" i="1" dirty="0">
              <a:solidFill>
                <a:srgbClr val="FFC000"/>
              </a:solidFill>
              <a:effectLst>
                <a:outerShdw blurRad="38100" dist="38100" dir="2700000" algn="tl">
                  <a:srgbClr val="000000"/>
                </a:outerShdw>
              </a:effectLst>
              <a:latin typeface="Tahoma" panose="020B0604030504040204" pitchFamily="34" charset="0"/>
            </a:endParaRPr>
          </a:p>
        </p:txBody>
      </p:sp>
      <p:sp>
        <p:nvSpPr>
          <p:cNvPr id="38915" name="Text Box 3"/>
          <p:cNvSpPr txBox="1">
            <a:spLocks noChangeArrowheads="1"/>
          </p:cNvSpPr>
          <p:nvPr/>
        </p:nvSpPr>
        <p:spPr bwMode="auto">
          <a:xfrm>
            <a:off x="1143000" y="1447805"/>
            <a:ext cx="1036320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defRPr/>
            </a:pPr>
            <a:r>
              <a:rPr lang="en-US" altLang="en-US" sz="2800" b="1" dirty="0">
                <a:solidFill>
                  <a:prstClr val="white"/>
                </a:solidFill>
                <a:effectLst>
                  <a:outerShdw blurRad="38100" dist="38100" dir="2700000" algn="tl">
                    <a:srgbClr val="000000"/>
                  </a:outerShdw>
                </a:effectLst>
                <a:latin typeface="Tahoma" panose="020B0604030504040204" pitchFamily="34" charset="0"/>
              </a:rPr>
              <a:t>1 </a:t>
            </a:r>
            <a:r>
              <a:rPr lang="en-US" altLang="en-US" sz="2800" b="1" dirty="0" err="1">
                <a:solidFill>
                  <a:prstClr val="white"/>
                </a:solidFill>
                <a:effectLst>
                  <a:outerShdw blurRad="38100" dist="38100" dir="2700000" algn="tl">
                    <a:srgbClr val="000000"/>
                  </a:outerShdw>
                </a:effectLst>
                <a:latin typeface="Tahoma" panose="020B0604030504040204" pitchFamily="34" charset="0"/>
              </a:rPr>
              <a:t>Cor</a:t>
            </a:r>
            <a:r>
              <a:rPr lang="en-US" altLang="en-US" sz="2800" b="1" dirty="0">
                <a:solidFill>
                  <a:prstClr val="white"/>
                </a:solidFill>
                <a:effectLst>
                  <a:outerShdw blurRad="38100" dist="38100" dir="2700000" algn="tl">
                    <a:srgbClr val="000000"/>
                  </a:outerShdw>
                </a:effectLst>
                <a:latin typeface="Tahoma" panose="020B0604030504040204" pitchFamily="34" charset="0"/>
              </a:rPr>
              <a:t> 1:10  I appeal to you, brothers, in the name of our Lord Jesus Christ, that all of you </a:t>
            </a:r>
            <a:r>
              <a:rPr lang="en-US" altLang="en-US" sz="2800" b="1" i="1" u="sng" dirty="0">
                <a:solidFill>
                  <a:srgbClr val="FFFF00"/>
                </a:solidFill>
                <a:effectLst>
                  <a:outerShdw blurRad="38100" dist="38100" dir="2700000" algn="tl">
                    <a:srgbClr val="000000"/>
                  </a:outerShdw>
                </a:effectLst>
                <a:latin typeface="Tahoma" panose="020B0604030504040204" pitchFamily="34" charset="0"/>
              </a:rPr>
              <a:t>agree with one another</a:t>
            </a:r>
            <a:r>
              <a:rPr lang="en-US" altLang="en-US" sz="2800" b="1" dirty="0">
                <a:solidFill>
                  <a:srgbClr val="FFFF00"/>
                </a:solidFill>
                <a:effectLst>
                  <a:outerShdw blurRad="38100" dist="38100" dir="2700000" algn="tl">
                    <a:srgbClr val="000000"/>
                  </a:outerShdw>
                </a:effectLst>
                <a:latin typeface="Tahoma" panose="020B0604030504040204" pitchFamily="34" charset="0"/>
              </a:rPr>
              <a:t> </a:t>
            </a:r>
            <a:r>
              <a:rPr lang="en-US" altLang="en-US" sz="2800" b="1" dirty="0">
                <a:solidFill>
                  <a:prstClr val="white"/>
                </a:solidFill>
                <a:effectLst>
                  <a:outerShdw blurRad="38100" dist="38100" dir="2700000" algn="tl">
                    <a:srgbClr val="000000"/>
                  </a:outerShdw>
                </a:effectLst>
                <a:latin typeface="Tahoma" panose="020B0604030504040204" pitchFamily="34" charset="0"/>
              </a:rPr>
              <a:t>so that there may be </a:t>
            </a:r>
            <a:r>
              <a:rPr lang="en-US" altLang="en-US" sz="2800" b="1" i="1" u="sng" dirty="0">
                <a:solidFill>
                  <a:srgbClr val="FFFF00"/>
                </a:solidFill>
                <a:effectLst>
                  <a:outerShdw blurRad="38100" dist="38100" dir="2700000" algn="tl">
                    <a:srgbClr val="000000"/>
                  </a:outerShdw>
                </a:effectLst>
                <a:latin typeface="Tahoma" panose="020B0604030504040204" pitchFamily="34" charset="0"/>
              </a:rPr>
              <a:t>no divisions among you</a:t>
            </a:r>
            <a:r>
              <a:rPr lang="en-US" altLang="en-US" sz="2800" b="1" dirty="0">
                <a:solidFill>
                  <a:srgbClr val="FFFF00"/>
                </a:solidFill>
                <a:effectLst>
                  <a:outerShdw blurRad="38100" dist="38100" dir="2700000" algn="tl">
                    <a:srgbClr val="000000"/>
                  </a:outerShdw>
                </a:effectLst>
                <a:latin typeface="Tahoma" panose="020B0604030504040204" pitchFamily="34" charset="0"/>
              </a:rPr>
              <a:t> </a:t>
            </a:r>
            <a:r>
              <a:rPr lang="en-US" altLang="en-US" sz="2800" b="1" dirty="0">
                <a:solidFill>
                  <a:prstClr val="white"/>
                </a:solidFill>
                <a:effectLst>
                  <a:outerShdw blurRad="38100" dist="38100" dir="2700000" algn="tl">
                    <a:srgbClr val="000000"/>
                  </a:outerShdw>
                </a:effectLst>
                <a:latin typeface="Tahoma" panose="020B0604030504040204" pitchFamily="34" charset="0"/>
              </a:rPr>
              <a:t>and that you may be perfectly </a:t>
            </a:r>
            <a:r>
              <a:rPr lang="en-US" altLang="en-US" sz="2800" b="1" i="1" u="sng" dirty="0">
                <a:solidFill>
                  <a:srgbClr val="FFFF00"/>
                </a:solidFill>
                <a:effectLst>
                  <a:outerShdw blurRad="38100" dist="38100" dir="2700000" algn="tl">
                    <a:srgbClr val="000000"/>
                  </a:outerShdw>
                </a:effectLst>
                <a:latin typeface="Tahoma" panose="020B0604030504040204" pitchFamily="34" charset="0"/>
              </a:rPr>
              <a:t>united in mind</a:t>
            </a:r>
            <a:r>
              <a:rPr lang="en-US" altLang="en-US" sz="2800" b="1" dirty="0">
                <a:solidFill>
                  <a:srgbClr val="FFFF00"/>
                </a:solidFill>
                <a:effectLst>
                  <a:outerShdw blurRad="38100" dist="38100" dir="2700000" algn="tl">
                    <a:srgbClr val="000000"/>
                  </a:outerShdw>
                </a:effectLst>
                <a:latin typeface="Tahoma" panose="020B0604030504040204" pitchFamily="34" charset="0"/>
              </a:rPr>
              <a:t> </a:t>
            </a:r>
            <a:r>
              <a:rPr lang="en-US" altLang="en-US" sz="2800" b="1" dirty="0">
                <a:solidFill>
                  <a:prstClr val="white"/>
                </a:solidFill>
                <a:effectLst>
                  <a:outerShdw blurRad="38100" dist="38100" dir="2700000" algn="tl">
                    <a:srgbClr val="000000"/>
                  </a:outerShdw>
                </a:effectLst>
                <a:latin typeface="Tahoma" panose="020B0604030504040204" pitchFamily="34" charset="0"/>
              </a:rPr>
              <a:t>and thought. </a:t>
            </a:r>
          </a:p>
          <a:p>
            <a:pPr fontAlgn="base">
              <a:spcBef>
                <a:spcPct val="50000"/>
              </a:spcBef>
              <a:spcAft>
                <a:spcPct val="0"/>
              </a:spcAft>
              <a:defRPr/>
            </a:pPr>
            <a:endParaRPr lang="en-US" altLang="en-US" sz="2800" b="1" dirty="0">
              <a:solidFill>
                <a:prstClr val="white"/>
              </a:solidFill>
              <a:effectLst>
                <a:outerShdw blurRad="38100" dist="38100" dir="2700000" algn="tl">
                  <a:srgbClr val="000000"/>
                </a:outerShdw>
              </a:effectLst>
              <a:latin typeface="Tahoma" panose="020B0604030504040204" pitchFamily="34" charset="0"/>
            </a:endParaRPr>
          </a:p>
        </p:txBody>
      </p:sp>
    </p:spTree>
    <p:extLst>
      <p:ext uri="{BB962C8B-B14F-4D97-AF65-F5344CB8AC3E}">
        <p14:creationId xmlns:p14="http://schemas.microsoft.com/office/powerpoint/2010/main" val="27007100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762000" y="457205"/>
            <a:ext cx="10972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i="1" dirty="0">
                <a:solidFill>
                  <a:srgbClr val="FFC000"/>
                </a:solidFill>
                <a:effectLst>
                  <a:outerShdw blurRad="38100" dist="38100" dir="2700000" algn="tl">
                    <a:srgbClr val="000000"/>
                  </a:outerShdw>
                </a:effectLst>
                <a:latin typeface="Tahoma" panose="020B0604030504040204" pitchFamily="34" charset="0"/>
              </a:rPr>
              <a:t>4.  </a:t>
            </a:r>
            <a:r>
              <a:rPr lang="en-US" altLang="en-US" sz="2800" b="1" i="1" u="sng" dirty="0">
                <a:solidFill>
                  <a:srgbClr val="FFC000"/>
                </a:solidFill>
                <a:effectLst>
                  <a:outerShdw blurRad="38100" dist="38100" dir="2700000" algn="tl">
                    <a:srgbClr val="000000"/>
                  </a:outerShdw>
                </a:effectLst>
                <a:latin typeface="Tahoma" panose="020B0604030504040204" pitchFamily="34" charset="0"/>
              </a:rPr>
              <a:t>WE WILL WORSHIP—HONOR &amp; PRAISE GOD IN UNITY</a:t>
            </a:r>
            <a:endParaRPr lang="en-US" altLang="en-US" sz="2800" b="1" i="1" dirty="0">
              <a:solidFill>
                <a:srgbClr val="FFC000"/>
              </a:solidFill>
              <a:effectLst>
                <a:outerShdw blurRad="38100" dist="38100" dir="2700000" algn="tl">
                  <a:srgbClr val="000000"/>
                </a:outerShdw>
              </a:effectLst>
              <a:latin typeface="Tahoma" panose="020B0604030504040204" pitchFamily="34" charset="0"/>
            </a:endParaRPr>
          </a:p>
        </p:txBody>
      </p:sp>
      <p:sp>
        <p:nvSpPr>
          <p:cNvPr id="39939" name="Text Box 3"/>
          <p:cNvSpPr txBox="1">
            <a:spLocks noChangeArrowheads="1"/>
          </p:cNvSpPr>
          <p:nvPr/>
        </p:nvSpPr>
        <p:spPr bwMode="auto">
          <a:xfrm>
            <a:off x="1066800" y="1447805"/>
            <a:ext cx="10668000"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defRPr/>
            </a:pPr>
            <a:r>
              <a:rPr lang="en-US" altLang="en-US" sz="2800" b="1" dirty="0">
                <a:solidFill>
                  <a:prstClr val="white"/>
                </a:solidFill>
                <a:effectLst>
                  <a:outerShdw blurRad="38100" dist="38100" dir="2700000" algn="tl">
                    <a:srgbClr val="000000"/>
                  </a:outerShdw>
                </a:effectLst>
                <a:latin typeface="Tahoma" panose="020B0604030504040204" pitchFamily="34" charset="0"/>
              </a:rPr>
              <a:t>Rom 15:5-6  May the God who gives endurance and encouragement give you a </a:t>
            </a:r>
            <a:r>
              <a:rPr lang="en-US" altLang="en-US" sz="2800" b="1" i="1" u="sng" dirty="0">
                <a:solidFill>
                  <a:srgbClr val="FFFF00"/>
                </a:solidFill>
                <a:effectLst>
                  <a:outerShdw blurRad="38100" dist="38100" dir="2700000" algn="tl">
                    <a:srgbClr val="000000"/>
                  </a:outerShdw>
                </a:effectLst>
                <a:latin typeface="Tahoma" panose="020B0604030504040204" pitchFamily="34" charset="0"/>
              </a:rPr>
              <a:t>spirit of unity</a:t>
            </a:r>
            <a:r>
              <a:rPr lang="en-US" altLang="en-US" sz="2800" b="1" dirty="0">
                <a:solidFill>
                  <a:srgbClr val="FFFF00"/>
                </a:solidFill>
                <a:effectLst>
                  <a:outerShdw blurRad="38100" dist="38100" dir="2700000" algn="tl">
                    <a:srgbClr val="000000"/>
                  </a:outerShdw>
                </a:effectLst>
                <a:latin typeface="Tahoma" panose="020B0604030504040204" pitchFamily="34" charset="0"/>
              </a:rPr>
              <a:t> </a:t>
            </a:r>
            <a:r>
              <a:rPr lang="en-US" altLang="en-US" sz="2800" b="1" dirty="0">
                <a:solidFill>
                  <a:prstClr val="white"/>
                </a:solidFill>
                <a:effectLst>
                  <a:outerShdw blurRad="38100" dist="38100" dir="2700000" algn="tl">
                    <a:srgbClr val="000000"/>
                  </a:outerShdw>
                </a:effectLst>
                <a:latin typeface="Tahoma" panose="020B0604030504040204" pitchFamily="34" charset="0"/>
              </a:rPr>
              <a:t>among yourselves as you follow Christ Jesus, 6 so that with </a:t>
            </a:r>
            <a:r>
              <a:rPr lang="en-US" altLang="en-US" sz="2800" b="1" i="1" u="sng" dirty="0">
                <a:solidFill>
                  <a:srgbClr val="FFFF00"/>
                </a:solidFill>
                <a:effectLst>
                  <a:outerShdw blurRad="38100" dist="38100" dir="2700000" algn="tl">
                    <a:srgbClr val="000000"/>
                  </a:outerShdw>
                </a:effectLst>
                <a:latin typeface="Tahoma" panose="020B0604030504040204" pitchFamily="34" charset="0"/>
              </a:rPr>
              <a:t>one heart and mouth you may glorify the God</a:t>
            </a:r>
            <a:r>
              <a:rPr lang="en-US" altLang="en-US" sz="2800" b="1" dirty="0">
                <a:solidFill>
                  <a:prstClr val="white"/>
                </a:solidFill>
                <a:effectLst>
                  <a:outerShdw blurRad="38100" dist="38100" dir="2700000" algn="tl">
                    <a:srgbClr val="000000"/>
                  </a:outerShdw>
                </a:effectLst>
                <a:latin typeface="Tahoma" panose="020B0604030504040204" pitchFamily="34" charset="0"/>
              </a:rPr>
              <a:t> and Father of our Lord Jesus Christ. </a:t>
            </a:r>
          </a:p>
          <a:p>
            <a:pPr fontAlgn="base">
              <a:spcBef>
                <a:spcPct val="50000"/>
              </a:spcBef>
              <a:spcAft>
                <a:spcPct val="0"/>
              </a:spcAft>
              <a:defRPr/>
            </a:pPr>
            <a:endParaRPr lang="en-US" altLang="en-US" sz="2800" b="1" dirty="0">
              <a:solidFill>
                <a:prstClr val="white"/>
              </a:solidFill>
              <a:effectLst>
                <a:outerShdw blurRad="38100" dist="38100" dir="2700000" algn="tl">
                  <a:srgbClr val="000000"/>
                </a:outerShdw>
              </a:effectLst>
              <a:latin typeface="Tahoma" panose="020B0604030504040204" pitchFamily="34" charset="0"/>
            </a:endParaRPr>
          </a:p>
        </p:txBody>
      </p:sp>
      <p:sp>
        <p:nvSpPr>
          <p:cNvPr id="39940" name="Text Box 4"/>
          <p:cNvSpPr txBox="1">
            <a:spLocks noChangeArrowheads="1"/>
          </p:cNvSpPr>
          <p:nvPr/>
        </p:nvSpPr>
        <p:spPr bwMode="auto">
          <a:xfrm>
            <a:off x="1066800" y="3886200"/>
            <a:ext cx="104394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dirty="0">
                <a:solidFill>
                  <a:srgbClr val="FFC000"/>
                </a:solidFill>
                <a:effectLst>
                  <a:outerShdw blurRad="38100" dist="38100" dir="2700000" algn="tl">
                    <a:srgbClr val="000000"/>
                  </a:outerShdw>
                </a:effectLst>
                <a:latin typeface="Tahoma" panose="020B0604030504040204" pitchFamily="34" charset="0"/>
              </a:rPr>
              <a:t>The word “glorify” here refers to our worship</a:t>
            </a:r>
          </a:p>
          <a:p>
            <a:pPr algn="ctr" fontAlgn="base">
              <a:spcBef>
                <a:spcPct val="50000"/>
              </a:spcBef>
              <a:spcAft>
                <a:spcPct val="0"/>
              </a:spcAft>
              <a:defRPr/>
            </a:pPr>
            <a:r>
              <a:rPr lang="en-US" altLang="en-US" sz="2800" b="1" dirty="0">
                <a:solidFill>
                  <a:srgbClr val="FFC000"/>
                </a:solidFill>
                <a:effectLst>
                  <a:outerShdw blurRad="38100" dist="38100" dir="2700000" algn="tl">
                    <a:srgbClr val="000000"/>
                  </a:outerShdw>
                </a:effectLst>
                <a:latin typeface="Tahoma" panose="020B0604030504040204" pitchFamily="34" charset="0"/>
              </a:rPr>
              <a:t>One of the greatest hindrances to worship is division among brethren</a:t>
            </a:r>
          </a:p>
          <a:p>
            <a:pPr algn="ctr" fontAlgn="base">
              <a:spcBef>
                <a:spcPct val="50000"/>
              </a:spcBef>
              <a:spcAft>
                <a:spcPct val="0"/>
              </a:spcAft>
              <a:defRPr/>
            </a:pPr>
            <a:r>
              <a:rPr lang="en-US" altLang="en-US" sz="2800" b="1" dirty="0">
                <a:solidFill>
                  <a:srgbClr val="FFC000"/>
                </a:solidFill>
                <a:effectLst>
                  <a:outerShdw blurRad="38100" dist="38100" dir="2700000" algn="tl">
                    <a:srgbClr val="000000"/>
                  </a:outerShdw>
                </a:effectLst>
                <a:latin typeface="Tahoma" panose="020B0604030504040204" pitchFamily="34" charset="0"/>
              </a:rPr>
              <a:t>Unity draws us together as we glorify God in unified worship</a:t>
            </a:r>
          </a:p>
        </p:txBody>
      </p:sp>
    </p:spTree>
    <p:extLst>
      <p:ext uri="{BB962C8B-B14F-4D97-AF65-F5344CB8AC3E}">
        <p14:creationId xmlns:p14="http://schemas.microsoft.com/office/powerpoint/2010/main" val="28606709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39940">
                                            <p:txEl>
                                              <p:pRg st="0" end="0"/>
                                            </p:txEl>
                                          </p:spTgt>
                                        </p:tgtEl>
                                        <p:attrNameLst>
                                          <p:attrName>style.visibility</p:attrName>
                                        </p:attrNameLst>
                                      </p:cBhvr>
                                      <p:to>
                                        <p:strVal val="visible"/>
                                      </p:to>
                                    </p:set>
                                    <p:anim calcmode="lin" valueType="num">
                                      <p:cBhvr>
                                        <p:cTn id="7" dur="500" fill="hold"/>
                                        <p:tgtEl>
                                          <p:spTgt spid="39940">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39940">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9940">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39940">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39940">
                                            <p:txEl>
                                              <p:pRg st="1" end="1"/>
                                            </p:txEl>
                                          </p:spTgt>
                                        </p:tgtEl>
                                        <p:attrNameLst>
                                          <p:attrName>style.visibility</p:attrName>
                                        </p:attrNameLst>
                                      </p:cBhvr>
                                      <p:to>
                                        <p:strVal val="visible"/>
                                      </p:to>
                                    </p:set>
                                    <p:anim calcmode="lin" valueType="num">
                                      <p:cBhvr>
                                        <p:cTn id="15" dur="500" fill="hold"/>
                                        <p:tgtEl>
                                          <p:spTgt spid="39940">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39940">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39940">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9940">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39940">
                                            <p:txEl>
                                              <p:pRg st="2" end="2"/>
                                            </p:txEl>
                                          </p:spTgt>
                                        </p:tgtEl>
                                        <p:attrNameLst>
                                          <p:attrName>style.visibility</p:attrName>
                                        </p:attrNameLst>
                                      </p:cBhvr>
                                      <p:to>
                                        <p:strVal val="visible"/>
                                      </p:to>
                                    </p:set>
                                    <p:anim calcmode="lin" valueType="num">
                                      <p:cBhvr>
                                        <p:cTn id="23" dur="500" fill="hold"/>
                                        <p:tgtEl>
                                          <p:spTgt spid="39940">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39940">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39940">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9940">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762000" y="457205"/>
            <a:ext cx="10972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i="1" dirty="0">
                <a:solidFill>
                  <a:srgbClr val="FFC000"/>
                </a:solidFill>
                <a:effectLst>
                  <a:outerShdw blurRad="38100" dist="38100" dir="2700000" algn="tl">
                    <a:srgbClr val="000000"/>
                  </a:outerShdw>
                </a:effectLst>
                <a:latin typeface="Tahoma" panose="020B0604030504040204" pitchFamily="34" charset="0"/>
              </a:rPr>
              <a:t>4.  </a:t>
            </a:r>
            <a:r>
              <a:rPr lang="en-US" altLang="en-US" sz="2800" b="1" i="1" u="sng" dirty="0">
                <a:solidFill>
                  <a:srgbClr val="FFC000"/>
                </a:solidFill>
                <a:effectLst>
                  <a:outerShdw blurRad="38100" dist="38100" dir="2700000" algn="tl">
                    <a:srgbClr val="000000"/>
                  </a:outerShdw>
                </a:effectLst>
                <a:latin typeface="Tahoma" panose="020B0604030504040204" pitchFamily="34" charset="0"/>
              </a:rPr>
              <a:t>WE WILL WORSHIP—HONOR &amp; PRAISE GOD IN UNITY</a:t>
            </a:r>
            <a:endParaRPr lang="en-US" altLang="en-US" sz="2800" b="1" i="1" dirty="0">
              <a:solidFill>
                <a:srgbClr val="FFC000"/>
              </a:solidFill>
              <a:effectLst>
                <a:outerShdw blurRad="38100" dist="38100" dir="2700000" algn="tl">
                  <a:srgbClr val="000000"/>
                </a:outerShdw>
              </a:effectLst>
              <a:latin typeface="Tahoma" panose="020B0604030504040204" pitchFamily="34" charset="0"/>
            </a:endParaRPr>
          </a:p>
        </p:txBody>
      </p:sp>
      <p:sp>
        <p:nvSpPr>
          <p:cNvPr id="39939" name="Text Box 3"/>
          <p:cNvSpPr txBox="1">
            <a:spLocks noChangeArrowheads="1"/>
          </p:cNvSpPr>
          <p:nvPr/>
        </p:nvSpPr>
        <p:spPr bwMode="auto">
          <a:xfrm>
            <a:off x="952500" y="1012150"/>
            <a:ext cx="10668000"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defRPr/>
            </a:pPr>
            <a:r>
              <a:rPr lang="en-US" altLang="en-US" sz="2800" b="1" dirty="0">
                <a:solidFill>
                  <a:prstClr val="white"/>
                </a:solidFill>
                <a:effectLst>
                  <a:outerShdw blurRad="38100" dist="38100" dir="2700000" algn="tl">
                    <a:srgbClr val="000000"/>
                  </a:outerShdw>
                </a:effectLst>
                <a:latin typeface="Tahoma" panose="020B0604030504040204" pitchFamily="34" charset="0"/>
              </a:rPr>
              <a:t>Rom 15:5-6  May the God who gives endurance and encouragement give you a spirit of unity among yourselves as you follow Christ Jesus, 6 so that with </a:t>
            </a:r>
            <a:r>
              <a:rPr lang="en-US" altLang="en-US" sz="2800" b="1" i="1" u="sng" dirty="0">
                <a:solidFill>
                  <a:srgbClr val="FFFF00"/>
                </a:solidFill>
                <a:effectLst>
                  <a:outerShdw blurRad="38100" dist="38100" dir="2700000" algn="tl">
                    <a:srgbClr val="000000"/>
                  </a:outerShdw>
                </a:effectLst>
                <a:latin typeface="Tahoma" panose="020B0604030504040204" pitchFamily="34" charset="0"/>
              </a:rPr>
              <a:t>one heart and mouth you may glorify the God</a:t>
            </a:r>
            <a:r>
              <a:rPr lang="en-US" altLang="en-US" sz="2800" b="1" dirty="0">
                <a:solidFill>
                  <a:prstClr val="white"/>
                </a:solidFill>
                <a:effectLst>
                  <a:outerShdw blurRad="38100" dist="38100" dir="2700000" algn="tl">
                    <a:srgbClr val="000000"/>
                  </a:outerShdw>
                </a:effectLst>
                <a:latin typeface="Tahoma" panose="020B0604030504040204" pitchFamily="34" charset="0"/>
              </a:rPr>
              <a:t> and Father of our Lord Jesus Christ. </a:t>
            </a:r>
          </a:p>
          <a:p>
            <a:pPr fontAlgn="base">
              <a:spcBef>
                <a:spcPct val="50000"/>
              </a:spcBef>
              <a:spcAft>
                <a:spcPct val="0"/>
              </a:spcAft>
              <a:defRPr/>
            </a:pPr>
            <a:endParaRPr lang="en-US" altLang="en-US" sz="2800" b="1" dirty="0">
              <a:solidFill>
                <a:prstClr val="white"/>
              </a:solidFill>
              <a:effectLst>
                <a:outerShdw blurRad="38100" dist="38100" dir="2700000" algn="tl">
                  <a:srgbClr val="000000"/>
                </a:outerShdw>
              </a:effectLst>
              <a:latin typeface="Tahoma" panose="020B0604030504040204" pitchFamily="34" charset="0"/>
            </a:endParaRPr>
          </a:p>
        </p:txBody>
      </p:sp>
      <p:sp>
        <p:nvSpPr>
          <p:cNvPr id="39940" name="Text Box 4"/>
          <p:cNvSpPr txBox="1">
            <a:spLocks noChangeArrowheads="1"/>
          </p:cNvSpPr>
          <p:nvPr/>
        </p:nvSpPr>
        <p:spPr bwMode="auto">
          <a:xfrm>
            <a:off x="1028700" y="3429000"/>
            <a:ext cx="10439400"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dirty="0">
                <a:solidFill>
                  <a:srgbClr val="FFC000"/>
                </a:solidFill>
                <a:effectLst>
                  <a:outerShdw blurRad="38100" dist="38100" dir="2700000" algn="tl">
                    <a:srgbClr val="000000"/>
                  </a:outerShdw>
                </a:effectLst>
                <a:latin typeface="Tahoma" panose="020B0604030504040204" pitchFamily="34" charset="0"/>
              </a:rPr>
              <a:t>WHEN WE SING PRAISES TO GOD WE ARE GLORIFYING HIM</a:t>
            </a:r>
          </a:p>
          <a:p>
            <a:pPr algn="ctr" fontAlgn="base">
              <a:spcBef>
                <a:spcPct val="50000"/>
              </a:spcBef>
              <a:spcAft>
                <a:spcPct val="0"/>
              </a:spcAft>
              <a:defRPr/>
            </a:pPr>
            <a:r>
              <a:rPr lang="en-US" altLang="en-US" sz="2800" b="1" dirty="0">
                <a:solidFill>
                  <a:srgbClr val="FFC000"/>
                </a:solidFill>
                <a:effectLst>
                  <a:outerShdw blurRad="38100" dist="38100" dir="2700000" algn="tl">
                    <a:srgbClr val="000000"/>
                  </a:outerShdw>
                </a:effectLst>
                <a:latin typeface="Tahoma" panose="020B0604030504040204" pitchFamily="34" charset="0"/>
              </a:rPr>
              <a:t>WHEN WE WORSHIP IN SPIRIT AND TRUTH WE GLORIFY GOD</a:t>
            </a:r>
            <a:endParaRPr lang="en-US" altLang="en-US" sz="2800" b="1" dirty="0">
              <a:solidFill>
                <a:srgbClr val="FFC000"/>
              </a:solidFill>
              <a:effectLst>
                <a:outerShdw blurRad="38100" dist="38100" dir="2700000" algn="tl">
                  <a:srgbClr val="000000"/>
                </a:outerShdw>
              </a:effectLst>
              <a:latin typeface="Tahoma" panose="020B0604030504040204" pitchFamily="34" charset="0"/>
            </a:endParaRPr>
          </a:p>
        </p:txBody>
      </p:sp>
    </p:spTree>
    <p:extLst>
      <p:ext uri="{BB962C8B-B14F-4D97-AF65-F5344CB8AC3E}">
        <p14:creationId xmlns:p14="http://schemas.microsoft.com/office/powerpoint/2010/main" val="39692780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9940">
                                            <p:txEl>
                                              <p:pRg st="0" end="0"/>
                                            </p:txEl>
                                          </p:spTgt>
                                        </p:tgtEl>
                                        <p:attrNameLst>
                                          <p:attrName>style.visibility</p:attrName>
                                        </p:attrNameLst>
                                      </p:cBhvr>
                                      <p:to>
                                        <p:strVal val="visible"/>
                                      </p:to>
                                    </p:set>
                                    <p:anim calcmode="lin" valueType="num">
                                      <p:cBhvr>
                                        <p:cTn id="7" dur="500" fill="hold"/>
                                        <p:tgtEl>
                                          <p:spTgt spid="3994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9940">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9940">
                                            <p:txEl>
                                              <p:pRg st="1" end="1"/>
                                            </p:txEl>
                                          </p:spTgt>
                                        </p:tgtEl>
                                        <p:attrNameLst>
                                          <p:attrName>style.visibility</p:attrName>
                                        </p:attrNameLst>
                                      </p:cBhvr>
                                      <p:to>
                                        <p:strVal val="visible"/>
                                      </p:to>
                                    </p:set>
                                    <p:anim calcmode="lin" valueType="num">
                                      <p:cBhvr>
                                        <p:cTn id="13" dur="500" fill="hold"/>
                                        <p:tgtEl>
                                          <p:spTgt spid="39940">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9940">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0964" name="Text Box 4"/>
          <p:cNvSpPr txBox="1">
            <a:spLocks noChangeArrowheads="1"/>
          </p:cNvSpPr>
          <p:nvPr/>
        </p:nvSpPr>
        <p:spPr bwMode="auto">
          <a:xfrm>
            <a:off x="1143000" y="457205"/>
            <a:ext cx="103632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dirty="0">
                <a:solidFill>
                  <a:srgbClr val="FFC000"/>
                </a:solidFill>
                <a:effectLst>
                  <a:outerShdw blurRad="38100" dist="38100" dir="2700000" algn="tl">
                    <a:srgbClr val="000000"/>
                  </a:outerShdw>
                </a:effectLst>
                <a:latin typeface="Tahoma" panose="020B0604030504040204" pitchFamily="34" charset="0"/>
              </a:rPr>
              <a:t>WHAT WILL THE SKYVIEW CHURCH LOOK LIKE IF WE GLORIFY GOD IN UNITY?</a:t>
            </a:r>
          </a:p>
        </p:txBody>
      </p:sp>
      <p:sp>
        <p:nvSpPr>
          <p:cNvPr id="40965" name="Text Box 5"/>
          <p:cNvSpPr txBox="1">
            <a:spLocks noChangeArrowheads="1"/>
          </p:cNvSpPr>
          <p:nvPr/>
        </p:nvSpPr>
        <p:spPr bwMode="auto">
          <a:xfrm>
            <a:off x="990600" y="1600205"/>
            <a:ext cx="6248400" cy="4185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i="1" dirty="0">
                <a:solidFill>
                  <a:prstClr val="white"/>
                </a:solidFill>
                <a:effectLst>
                  <a:outerShdw blurRad="38100" dist="38100" dir="2700000" algn="tl">
                    <a:srgbClr val="000000"/>
                  </a:outerShdw>
                </a:effectLst>
                <a:latin typeface="Tahoma" panose="020B0604030504040204" pitchFamily="34" charset="0"/>
              </a:rPr>
              <a:t>We will </a:t>
            </a:r>
            <a:r>
              <a:rPr lang="en-US" altLang="en-US" sz="2800" b="1" i="1" dirty="0">
                <a:solidFill>
                  <a:prstClr val="white"/>
                </a:solidFill>
                <a:effectLst>
                  <a:outerShdw blurRad="38100" dist="38100" dir="2700000" algn="tl">
                    <a:srgbClr val="000000"/>
                  </a:outerShdw>
                </a:effectLst>
                <a:latin typeface="Tahoma" panose="020B0604030504040204" pitchFamily="34" charset="0"/>
              </a:rPr>
              <a:t>not think we will see no problems</a:t>
            </a:r>
          </a:p>
          <a:p>
            <a:pPr algn="ctr" fontAlgn="base">
              <a:spcBef>
                <a:spcPct val="50000"/>
              </a:spcBef>
              <a:spcAft>
                <a:spcPct val="0"/>
              </a:spcAft>
              <a:defRPr/>
            </a:pPr>
            <a:r>
              <a:rPr lang="en-US" altLang="en-US" sz="2800" b="1" i="1" dirty="0">
                <a:solidFill>
                  <a:prstClr val="white"/>
                </a:solidFill>
                <a:effectLst>
                  <a:outerShdw blurRad="38100" dist="38100" dir="2700000" algn="tl">
                    <a:srgbClr val="000000"/>
                  </a:outerShdw>
                </a:effectLst>
                <a:latin typeface="Tahoma" panose="020B0604030504040204" pitchFamily="34" charset="0"/>
              </a:rPr>
              <a:t>We will see anticipated problems &amp; deal with them quickly</a:t>
            </a:r>
          </a:p>
          <a:p>
            <a:pPr algn="ctr" fontAlgn="base">
              <a:spcBef>
                <a:spcPct val="50000"/>
              </a:spcBef>
              <a:spcAft>
                <a:spcPct val="0"/>
              </a:spcAft>
              <a:defRPr/>
            </a:pPr>
            <a:r>
              <a:rPr lang="en-US" altLang="en-US" sz="2800" b="1" i="1" dirty="0">
                <a:solidFill>
                  <a:prstClr val="white"/>
                </a:solidFill>
                <a:effectLst>
                  <a:outerShdw blurRad="38100" dist="38100" dir="2700000" algn="tl">
                    <a:srgbClr val="000000"/>
                  </a:outerShdw>
                </a:effectLst>
                <a:latin typeface="Tahoma" panose="020B0604030504040204" pitchFamily="34" charset="0"/>
              </a:rPr>
              <a:t>We will see Christians sacrificing their own interests</a:t>
            </a:r>
          </a:p>
          <a:p>
            <a:pPr algn="ctr" fontAlgn="base">
              <a:spcBef>
                <a:spcPct val="50000"/>
              </a:spcBef>
              <a:spcAft>
                <a:spcPct val="0"/>
              </a:spcAft>
              <a:defRPr/>
            </a:pPr>
            <a:r>
              <a:rPr lang="en-US" altLang="en-US" sz="2800" b="1" i="1" dirty="0">
                <a:solidFill>
                  <a:prstClr val="white"/>
                </a:solidFill>
                <a:effectLst>
                  <a:outerShdw blurRad="38100" dist="38100" dir="2700000" algn="tl">
                    <a:srgbClr val="000000"/>
                  </a:outerShdw>
                </a:effectLst>
                <a:latin typeface="Tahoma" panose="020B0604030504040204" pitchFamily="34" charset="0"/>
              </a:rPr>
              <a:t>We will see a strengthening and growing as we help each other</a:t>
            </a:r>
          </a:p>
        </p:txBody>
      </p:sp>
      <p:sp>
        <p:nvSpPr>
          <p:cNvPr id="40966" name="AutoShape 6"/>
          <p:cNvSpPr>
            <a:spLocks noChangeArrowheads="1"/>
          </p:cNvSpPr>
          <p:nvPr/>
        </p:nvSpPr>
        <p:spPr bwMode="auto">
          <a:xfrm>
            <a:off x="7239000" y="1752600"/>
            <a:ext cx="3581400" cy="3505200"/>
          </a:xfrm>
          <a:prstGeom prst="leftArrowCallout">
            <a:avLst>
              <a:gd name="adj1" fmla="val 28049"/>
              <a:gd name="adj2" fmla="val 28049"/>
              <a:gd name="adj3" fmla="val 16667"/>
              <a:gd name="adj4" fmla="val 66667"/>
            </a:avLst>
          </a:prstGeom>
          <a:solidFill>
            <a:schemeClr val="bg1"/>
          </a:solidFill>
          <a:ln w="9525">
            <a:solidFill>
              <a:schemeClr val="tx1"/>
            </a:solidFill>
            <a:miter lim="800000"/>
            <a:headEnd/>
            <a:tailEnd/>
          </a:ln>
          <a:effectLst/>
          <a:extLst/>
        </p:spPr>
        <p:txBody>
          <a:bodyPr wrap="none" anchor="ctr"/>
          <a:lstStyle/>
          <a:p>
            <a:pPr algn="ctr" fontAlgn="base">
              <a:spcBef>
                <a:spcPct val="0"/>
              </a:spcBef>
              <a:spcAft>
                <a:spcPct val="0"/>
              </a:spcAft>
              <a:defRPr/>
            </a:pPr>
            <a:r>
              <a:rPr lang="en-US" altLang="en-US" sz="2800" b="1" dirty="0">
                <a:solidFill>
                  <a:srgbClr val="003399"/>
                </a:solidFill>
                <a:effectLst>
                  <a:outerShdw blurRad="38100" dist="38100" dir="2700000" algn="tl">
                    <a:srgbClr val="C0C0C0"/>
                  </a:outerShdw>
                </a:effectLst>
                <a:latin typeface="Tahoma" panose="020B0604030504040204" pitchFamily="34" charset="0"/>
              </a:rPr>
              <a:t>THIS WILL</a:t>
            </a:r>
          </a:p>
          <a:p>
            <a:pPr algn="ctr" fontAlgn="base">
              <a:spcBef>
                <a:spcPct val="0"/>
              </a:spcBef>
              <a:spcAft>
                <a:spcPct val="0"/>
              </a:spcAft>
              <a:defRPr/>
            </a:pPr>
            <a:r>
              <a:rPr lang="en-US" altLang="en-US" sz="2800" b="1" dirty="0">
                <a:solidFill>
                  <a:srgbClr val="003399"/>
                </a:solidFill>
                <a:effectLst>
                  <a:outerShdw blurRad="38100" dist="38100" dir="2700000" algn="tl">
                    <a:srgbClr val="C0C0C0"/>
                  </a:outerShdw>
                </a:effectLst>
                <a:latin typeface="Tahoma" panose="020B0604030504040204" pitchFamily="34" charset="0"/>
              </a:rPr>
              <a:t>RESULT IN</a:t>
            </a:r>
          </a:p>
          <a:p>
            <a:pPr algn="ctr" fontAlgn="base">
              <a:spcBef>
                <a:spcPct val="0"/>
              </a:spcBef>
              <a:spcAft>
                <a:spcPct val="0"/>
              </a:spcAft>
              <a:defRPr/>
            </a:pPr>
            <a:r>
              <a:rPr lang="en-US" altLang="en-US" sz="2800" b="1" dirty="0">
                <a:solidFill>
                  <a:srgbClr val="003399"/>
                </a:solidFill>
                <a:effectLst>
                  <a:outerShdw blurRad="38100" dist="38100" dir="2700000" algn="tl">
                    <a:srgbClr val="C0C0C0"/>
                  </a:outerShdw>
                </a:effectLst>
                <a:latin typeface="Tahoma" panose="020B0604030504040204" pitchFamily="34" charset="0"/>
              </a:rPr>
              <a:t>WORSHIP </a:t>
            </a:r>
          </a:p>
          <a:p>
            <a:pPr algn="ctr" fontAlgn="base">
              <a:spcBef>
                <a:spcPct val="0"/>
              </a:spcBef>
              <a:spcAft>
                <a:spcPct val="0"/>
              </a:spcAft>
              <a:defRPr/>
            </a:pPr>
            <a:r>
              <a:rPr lang="en-US" altLang="en-US" sz="2800" b="1" dirty="0">
                <a:solidFill>
                  <a:srgbClr val="003399"/>
                </a:solidFill>
                <a:effectLst>
                  <a:outerShdw blurRad="38100" dist="38100" dir="2700000" algn="tl">
                    <a:srgbClr val="C0C0C0"/>
                  </a:outerShdw>
                </a:effectLst>
                <a:latin typeface="Tahoma" panose="020B0604030504040204" pitchFamily="34" charset="0"/>
              </a:rPr>
              <a:t>TO GOD</a:t>
            </a:r>
          </a:p>
          <a:p>
            <a:pPr algn="ctr" fontAlgn="base">
              <a:spcBef>
                <a:spcPct val="0"/>
              </a:spcBef>
              <a:spcAft>
                <a:spcPct val="0"/>
              </a:spcAft>
              <a:defRPr/>
            </a:pPr>
            <a:r>
              <a:rPr lang="en-US" altLang="en-US" sz="2800" b="1" dirty="0">
                <a:solidFill>
                  <a:srgbClr val="003399"/>
                </a:solidFill>
                <a:effectLst>
                  <a:outerShdw blurRad="38100" dist="38100" dir="2700000" algn="tl">
                    <a:srgbClr val="C0C0C0"/>
                  </a:outerShdw>
                </a:effectLst>
                <a:latin typeface="Tahoma" panose="020B0604030504040204" pitchFamily="34" charset="0"/>
              </a:rPr>
              <a:t>IN </a:t>
            </a:r>
          </a:p>
          <a:p>
            <a:pPr algn="ctr" fontAlgn="base">
              <a:spcBef>
                <a:spcPct val="0"/>
              </a:spcBef>
              <a:spcAft>
                <a:spcPct val="0"/>
              </a:spcAft>
              <a:defRPr/>
            </a:pPr>
            <a:r>
              <a:rPr lang="en-US" altLang="en-US" sz="2800" b="1" dirty="0">
                <a:solidFill>
                  <a:srgbClr val="003399"/>
                </a:solidFill>
                <a:effectLst>
                  <a:outerShdw blurRad="38100" dist="38100" dir="2700000" algn="tl">
                    <a:srgbClr val="C0C0C0"/>
                  </a:outerShdw>
                </a:effectLst>
                <a:latin typeface="Tahoma" panose="020B0604030504040204" pitchFamily="34" charset="0"/>
              </a:rPr>
              <a:t>“ONE”</a:t>
            </a:r>
          </a:p>
          <a:p>
            <a:pPr algn="ctr" fontAlgn="base">
              <a:spcBef>
                <a:spcPct val="0"/>
              </a:spcBef>
              <a:spcAft>
                <a:spcPct val="0"/>
              </a:spcAft>
              <a:defRPr/>
            </a:pPr>
            <a:r>
              <a:rPr lang="en-US" altLang="en-US" sz="2800" b="1" dirty="0">
                <a:solidFill>
                  <a:srgbClr val="003399"/>
                </a:solidFill>
                <a:effectLst>
                  <a:outerShdw blurRad="38100" dist="38100" dir="2700000" algn="tl">
                    <a:srgbClr val="C0C0C0"/>
                  </a:outerShdw>
                </a:effectLst>
                <a:latin typeface="Tahoma" panose="020B0604030504040204" pitchFamily="34" charset="0"/>
              </a:rPr>
              <a:t>VOICE</a:t>
            </a:r>
          </a:p>
        </p:txBody>
      </p:sp>
    </p:spTree>
    <p:extLst>
      <p:ext uri="{BB962C8B-B14F-4D97-AF65-F5344CB8AC3E}">
        <p14:creationId xmlns:p14="http://schemas.microsoft.com/office/powerpoint/2010/main" val="27182491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40965">
                                            <p:txEl>
                                              <p:pRg st="0" end="0"/>
                                            </p:txEl>
                                          </p:spTgt>
                                        </p:tgtEl>
                                        <p:attrNameLst>
                                          <p:attrName>style.visibility</p:attrName>
                                        </p:attrNameLst>
                                      </p:cBhvr>
                                      <p:to>
                                        <p:strVal val="visible"/>
                                      </p:to>
                                    </p:set>
                                    <p:anim calcmode="lin" valueType="num">
                                      <p:cBhvr>
                                        <p:cTn id="7" dur="500" fill="hold"/>
                                        <p:tgtEl>
                                          <p:spTgt spid="40965">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40965">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40965">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4096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40965">
                                            <p:txEl>
                                              <p:pRg st="1" end="1"/>
                                            </p:txEl>
                                          </p:spTgt>
                                        </p:tgtEl>
                                        <p:attrNameLst>
                                          <p:attrName>style.visibility</p:attrName>
                                        </p:attrNameLst>
                                      </p:cBhvr>
                                      <p:to>
                                        <p:strVal val="visible"/>
                                      </p:to>
                                    </p:set>
                                    <p:anim calcmode="lin" valueType="num">
                                      <p:cBhvr>
                                        <p:cTn id="15" dur="500" fill="hold"/>
                                        <p:tgtEl>
                                          <p:spTgt spid="40965">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40965">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40965">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4096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40965">
                                            <p:txEl>
                                              <p:pRg st="2" end="2"/>
                                            </p:txEl>
                                          </p:spTgt>
                                        </p:tgtEl>
                                        <p:attrNameLst>
                                          <p:attrName>style.visibility</p:attrName>
                                        </p:attrNameLst>
                                      </p:cBhvr>
                                      <p:to>
                                        <p:strVal val="visible"/>
                                      </p:to>
                                    </p:set>
                                    <p:anim calcmode="lin" valueType="num">
                                      <p:cBhvr>
                                        <p:cTn id="23" dur="500" fill="hold"/>
                                        <p:tgtEl>
                                          <p:spTgt spid="40965">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40965">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40965">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4096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40965">
                                            <p:txEl>
                                              <p:pRg st="3" end="3"/>
                                            </p:txEl>
                                          </p:spTgt>
                                        </p:tgtEl>
                                        <p:attrNameLst>
                                          <p:attrName>style.visibility</p:attrName>
                                        </p:attrNameLst>
                                      </p:cBhvr>
                                      <p:to>
                                        <p:strVal val="visible"/>
                                      </p:to>
                                    </p:set>
                                    <p:anim calcmode="lin" valueType="num">
                                      <p:cBhvr>
                                        <p:cTn id="31" dur="500" fill="hold"/>
                                        <p:tgtEl>
                                          <p:spTgt spid="40965">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40965">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40965">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40965">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40966"/>
                                        </p:tgtEl>
                                        <p:attrNameLst>
                                          <p:attrName>style.visibility</p:attrName>
                                        </p:attrNameLst>
                                      </p:cBhvr>
                                      <p:to>
                                        <p:strVal val="visible"/>
                                      </p:to>
                                    </p:set>
                                    <p:anim calcmode="lin" valueType="num">
                                      <p:cBhvr additive="base">
                                        <p:cTn id="39" dur="500" fill="hold"/>
                                        <p:tgtEl>
                                          <p:spTgt spid="40966"/>
                                        </p:tgtEl>
                                        <p:attrNameLst>
                                          <p:attrName>ppt_x</p:attrName>
                                        </p:attrNameLst>
                                      </p:cBhvr>
                                      <p:tavLst>
                                        <p:tav tm="0">
                                          <p:val>
                                            <p:strVal val="1+#ppt_w/2"/>
                                          </p:val>
                                        </p:tav>
                                        <p:tav tm="100000">
                                          <p:val>
                                            <p:strVal val="#ppt_x"/>
                                          </p:val>
                                        </p:tav>
                                      </p:tavLst>
                                    </p:anim>
                                    <p:anim calcmode="lin" valueType="num">
                                      <p:cBhvr additive="base">
                                        <p:cTn id="40" dur="500" fill="hold"/>
                                        <p:tgtEl>
                                          <p:spTgt spid="4096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5" grpId="0" build="p"/>
      <p:bldP spid="4096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1988" name="Text Box 4"/>
          <p:cNvSpPr txBox="1">
            <a:spLocks noChangeArrowheads="1"/>
          </p:cNvSpPr>
          <p:nvPr/>
        </p:nvSpPr>
        <p:spPr bwMode="auto">
          <a:xfrm>
            <a:off x="990600" y="533405"/>
            <a:ext cx="102108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i="1" dirty="0">
                <a:solidFill>
                  <a:srgbClr val="FFC000"/>
                </a:solidFill>
                <a:effectLst>
                  <a:outerShdw blurRad="38100" dist="38100" dir="2700000" algn="tl">
                    <a:srgbClr val="000000"/>
                  </a:outerShdw>
                </a:effectLst>
                <a:latin typeface="Tahoma" panose="020B0604030504040204" pitchFamily="34" charset="0"/>
              </a:rPr>
              <a:t>5. </a:t>
            </a:r>
            <a:r>
              <a:rPr lang="en-US" altLang="en-US" sz="2800" b="1" i="1" u="sng" dirty="0">
                <a:solidFill>
                  <a:srgbClr val="FFC000"/>
                </a:solidFill>
                <a:effectLst>
                  <a:outerShdw blurRad="38100" dist="38100" dir="2700000" algn="tl">
                    <a:srgbClr val="000000"/>
                  </a:outerShdw>
                </a:effectLst>
                <a:latin typeface="Tahoma" panose="020B0604030504040204" pitchFamily="34" charset="0"/>
              </a:rPr>
              <a:t>WE WILL SERVE GOD &amp; EACH OTHER THROUGH OUR INDIVIDUAL TALENTS</a:t>
            </a:r>
            <a:endParaRPr lang="en-US" altLang="en-US" sz="2800" b="1" i="1" dirty="0">
              <a:solidFill>
                <a:srgbClr val="FFC000"/>
              </a:solidFill>
              <a:effectLst>
                <a:outerShdw blurRad="38100" dist="38100" dir="2700000" algn="tl">
                  <a:srgbClr val="000000"/>
                </a:outerShdw>
              </a:effectLst>
              <a:latin typeface="Tahoma" panose="020B0604030504040204" pitchFamily="34" charset="0"/>
            </a:endParaRPr>
          </a:p>
        </p:txBody>
      </p:sp>
      <p:sp>
        <p:nvSpPr>
          <p:cNvPr id="41989" name="Text Box 5"/>
          <p:cNvSpPr txBox="1">
            <a:spLocks noChangeArrowheads="1"/>
          </p:cNvSpPr>
          <p:nvPr/>
        </p:nvSpPr>
        <p:spPr bwMode="auto">
          <a:xfrm>
            <a:off x="990600" y="1676405"/>
            <a:ext cx="10591800" cy="4185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defRPr/>
            </a:pPr>
            <a:r>
              <a:rPr lang="en-US" altLang="en-US" sz="2800" b="1" dirty="0">
                <a:solidFill>
                  <a:prstClr val="white"/>
                </a:solidFill>
                <a:effectLst>
                  <a:outerShdw blurRad="38100" dist="38100" dir="2700000" algn="tl">
                    <a:srgbClr val="000000"/>
                  </a:outerShdw>
                </a:effectLst>
                <a:latin typeface="Tahoma" panose="020B0604030504040204" pitchFamily="34" charset="0"/>
              </a:rPr>
              <a:t>1 Peter 4:10-11  Each one should use whatever gift he has received to serve others, faithfully administering God's grace in its various forms. 11 If anyone speaks, he should do it as one speaking the very words of God. If anyone serves, he should do it with the strength God provides, so that in all things God may be praised through Jesus Christ. To him be the glory and the power for ever and ever. Amen. </a:t>
            </a:r>
          </a:p>
          <a:p>
            <a:pPr fontAlgn="base">
              <a:spcBef>
                <a:spcPct val="50000"/>
              </a:spcBef>
              <a:spcAft>
                <a:spcPct val="0"/>
              </a:spcAft>
              <a:defRPr/>
            </a:pPr>
            <a:endParaRPr lang="en-US" altLang="en-US" sz="2800" b="1" dirty="0">
              <a:solidFill>
                <a:prstClr val="white"/>
              </a:solidFill>
              <a:effectLst>
                <a:outerShdw blurRad="38100" dist="38100" dir="2700000" algn="tl">
                  <a:srgbClr val="000000"/>
                </a:outerShdw>
              </a:effectLst>
              <a:latin typeface="Tahoma" panose="020B0604030504040204" pitchFamily="34" charset="0"/>
            </a:endParaRPr>
          </a:p>
        </p:txBody>
      </p:sp>
    </p:spTree>
    <p:extLst>
      <p:ext uri="{BB962C8B-B14F-4D97-AF65-F5344CB8AC3E}">
        <p14:creationId xmlns:p14="http://schemas.microsoft.com/office/powerpoint/2010/main" val="12928391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838200" y="533405"/>
            <a:ext cx="106680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i="1" dirty="0">
                <a:solidFill>
                  <a:srgbClr val="FFC000"/>
                </a:solidFill>
                <a:effectLst>
                  <a:outerShdw blurRad="38100" dist="38100" dir="2700000" algn="tl">
                    <a:srgbClr val="000000"/>
                  </a:outerShdw>
                </a:effectLst>
                <a:latin typeface="Tahoma" panose="020B0604030504040204" pitchFamily="34" charset="0"/>
              </a:rPr>
              <a:t>5. </a:t>
            </a:r>
            <a:r>
              <a:rPr lang="en-US" altLang="en-US" sz="2800" b="1" i="1" u="sng" dirty="0">
                <a:solidFill>
                  <a:srgbClr val="FFC000"/>
                </a:solidFill>
                <a:effectLst>
                  <a:outerShdw blurRad="38100" dist="38100" dir="2700000" algn="tl">
                    <a:srgbClr val="000000"/>
                  </a:outerShdw>
                </a:effectLst>
                <a:latin typeface="Tahoma" panose="020B0604030504040204" pitchFamily="34" charset="0"/>
              </a:rPr>
              <a:t>WE WILL SERVE GOD &amp; EACH OTHER THROUGH OUR INDIVIDUAL TALENTS</a:t>
            </a:r>
            <a:endParaRPr lang="en-US" altLang="en-US" sz="2800" b="1" i="1" dirty="0">
              <a:solidFill>
                <a:srgbClr val="FFC000"/>
              </a:solidFill>
              <a:effectLst>
                <a:outerShdw blurRad="38100" dist="38100" dir="2700000" algn="tl">
                  <a:srgbClr val="000000"/>
                </a:outerShdw>
              </a:effectLst>
              <a:latin typeface="Tahoma" panose="020B0604030504040204" pitchFamily="34" charset="0"/>
            </a:endParaRPr>
          </a:p>
        </p:txBody>
      </p:sp>
      <p:sp>
        <p:nvSpPr>
          <p:cNvPr id="43011" name="Text Box 3"/>
          <p:cNvSpPr txBox="1">
            <a:spLocks noChangeArrowheads="1"/>
          </p:cNvSpPr>
          <p:nvPr/>
        </p:nvSpPr>
        <p:spPr bwMode="auto">
          <a:xfrm>
            <a:off x="1295400" y="1676405"/>
            <a:ext cx="10287000" cy="4185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defRPr/>
            </a:pPr>
            <a:r>
              <a:rPr lang="en-US" altLang="en-US" sz="2800" b="1" dirty="0">
                <a:solidFill>
                  <a:prstClr val="white"/>
                </a:solidFill>
                <a:effectLst>
                  <a:outerShdw blurRad="38100" dist="38100" dir="2700000" algn="tl">
                    <a:srgbClr val="000000"/>
                  </a:outerShdw>
                </a:effectLst>
                <a:latin typeface="Tahoma" panose="020B0604030504040204" pitchFamily="34" charset="0"/>
              </a:rPr>
              <a:t>1 Peter 4:10-11  Each one should </a:t>
            </a:r>
            <a:r>
              <a:rPr lang="en-US" altLang="en-US" sz="2800" b="1" i="1" u="sng" dirty="0">
                <a:solidFill>
                  <a:srgbClr val="FFFF00"/>
                </a:solidFill>
                <a:effectLst>
                  <a:outerShdw blurRad="38100" dist="38100" dir="2700000" algn="tl">
                    <a:srgbClr val="000000"/>
                  </a:outerShdw>
                </a:effectLst>
                <a:latin typeface="Tahoma" panose="020B0604030504040204" pitchFamily="34" charset="0"/>
              </a:rPr>
              <a:t>use whatever gift he has received to serve others,</a:t>
            </a:r>
            <a:r>
              <a:rPr lang="en-US" altLang="en-US" sz="2800" b="1" dirty="0">
                <a:solidFill>
                  <a:srgbClr val="FFFF00"/>
                </a:solidFill>
                <a:effectLst>
                  <a:outerShdw blurRad="38100" dist="38100" dir="2700000" algn="tl">
                    <a:srgbClr val="000000"/>
                  </a:outerShdw>
                </a:effectLst>
                <a:latin typeface="Tahoma" panose="020B0604030504040204" pitchFamily="34" charset="0"/>
              </a:rPr>
              <a:t> </a:t>
            </a:r>
            <a:r>
              <a:rPr lang="en-US" altLang="en-US" sz="2800" b="1" dirty="0">
                <a:solidFill>
                  <a:prstClr val="white"/>
                </a:solidFill>
                <a:effectLst>
                  <a:outerShdw blurRad="38100" dist="38100" dir="2700000" algn="tl">
                    <a:srgbClr val="000000"/>
                  </a:outerShdw>
                </a:effectLst>
                <a:latin typeface="Tahoma" panose="020B0604030504040204" pitchFamily="34" charset="0"/>
              </a:rPr>
              <a:t>faithfully administering God's grace in its various forms. 11 If anyone speaks, he should do it as one speaking the very words of God. If anyone serves, he should do it with the strength God provides, so that in all things God may be praised through Jesus Christ. To him be the glory and the power for ever and ever. Amen. </a:t>
            </a:r>
          </a:p>
          <a:p>
            <a:pPr fontAlgn="base">
              <a:spcBef>
                <a:spcPct val="50000"/>
              </a:spcBef>
              <a:spcAft>
                <a:spcPct val="0"/>
              </a:spcAft>
              <a:defRPr/>
            </a:pPr>
            <a:endParaRPr lang="en-US" altLang="en-US" sz="2800" b="1" dirty="0">
              <a:solidFill>
                <a:prstClr val="white"/>
              </a:solidFill>
              <a:effectLst>
                <a:outerShdw blurRad="38100" dist="38100" dir="2700000" algn="tl">
                  <a:srgbClr val="000000"/>
                </a:outerShdw>
              </a:effectLst>
              <a:latin typeface="Tahoma" panose="020B0604030504040204" pitchFamily="34" charset="0"/>
            </a:endParaRPr>
          </a:p>
        </p:txBody>
      </p:sp>
    </p:spTree>
    <p:extLst>
      <p:ext uri="{BB962C8B-B14F-4D97-AF65-F5344CB8AC3E}">
        <p14:creationId xmlns:p14="http://schemas.microsoft.com/office/powerpoint/2010/main" val="15554645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1143000" y="533405"/>
            <a:ext cx="100584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i="1" dirty="0">
                <a:solidFill>
                  <a:srgbClr val="FFC000"/>
                </a:solidFill>
                <a:effectLst>
                  <a:outerShdw blurRad="38100" dist="38100" dir="2700000" algn="tl">
                    <a:srgbClr val="000000"/>
                  </a:outerShdw>
                </a:effectLst>
                <a:latin typeface="Tahoma" panose="020B0604030504040204" pitchFamily="34" charset="0"/>
              </a:rPr>
              <a:t>5. </a:t>
            </a:r>
            <a:r>
              <a:rPr lang="en-US" altLang="en-US" sz="2800" b="1" i="1" u="sng" dirty="0">
                <a:solidFill>
                  <a:srgbClr val="FFC000"/>
                </a:solidFill>
                <a:effectLst>
                  <a:outerShdw blurRad="38100" dist="38100" dir="2700000" algn="tl">
                    <a:srgbClr val="000000"/>
                  </a:outerShdw>
                </a:effectLst>
                <a:latin typeface="Tahoma" panose="020B0604030504040204" pitchFamily="34" charset="0"/>
              </a:rPr>
              <a:t>WE WILL SERVE GOD &amp; EACH OTHER THROUGH OUR INDIVIDUAL TALENTS</a:t>
            </a:r>
            <a:endParaRPr lang="en-US" altLang="en-US" sz="2800" b="1" i="1" dirty="0">
              <a:solidFill>
                <a:srgbClr val="FFC000"/>
              </a:solidFill>
              <a:effectLst>
                <a:outerShdw blurRad="38100" dist="38100" dir="2700000" algn="tl">
                  <a:srgbClr val="000000"/>
                </a:outerShdw>
              </a:effectLst>
              <a:latin typeface="Tahoma" panose="020B0604030504040204" pitchFamily="34" charset="0"/>
            </a:endParaRPr>
          </a:p>
        </p:txBody>
      </p:sp>
      <p:sp>
        <p:nvSpPr>
          <p:cNvPr id="44035" name="Text Box 3"/>
          <p:cNvSpPr txBox="1">
            <a:spLocks noChangeArrowheads="1"/>
          </p:cNvSpPr>
          <p:nvPr/>
        </p:nvSpPr>
        <p:spPr bwMode="auto">
          <a:xfrm>
            <a:off x="1143000" y="1676405"/>
            <a:ext cx="10210800" cy="4185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defRPr/>
            </a:pPr>
            <a:r>
              <a:rPr lang="en-US" altLang="en-US" sz="2800" b="1" dirty="0">
                <a:solidFill>
                  <a:prstClr val="white"/>
                </a:solidFill>
                <a:effectLst>
                  <a:outerShdw blurRad="38100" dist="38100" dir="2700000" algn="tl">
                    <a:srgbClr val="000000"/>
                  </a:outerShdw>
                </a:effectLst>
                <a:latin typeface="Tahoma" panose="020B0604030504040204" pitchFamily="34" charset="0"/>
              </a:rPr>
              <a:t>1 Peter 4:10-11  Each one should </a:t>
            </a:r>
            <a:r>
              <a:rPr lang="en-US" altLang="en-US" sz="2800" b="1" i="1" u="sng" dirty="0">
                <a:solidFill>
                  <a:srgbClr val="FFFF00"/>
                </a:solidFill>
                <a:effectLst>
                  <a:outerShdw blurRad="38100" dist="38100" dir="2700000" algn="tl">
                    <a:srgbClr val="000000"/>
                  </a:outerShdw>
                </a:effectLst>
                <a:latin typeface="Tahoma" panose="020B0604030504040204" pitchFamily="34" charset="0"/>
              </a:rPr>
              <a:t>use whatever gift he has received to serve others,</a:t>
            </a:r>
            <a:r>
              <a:rPr lang="en-US" altLang="en-US" sz="2800" b="1" dirty="0">
                <a:solidFill>
                  <a:prstClr val="white"/>
                </a:solidFill>
                <a:effectLst>
                  <a:outerShdw blurRad="38100" dist="38100" dir="2700000" algn="tl">
                    <a:srgbClr val="000000"/>
                  </a:outerShdw>
                </a:effectLst>
                <a:latin typeface="Tahoma" panose="020B0604030504040204" pitchFamily="34" charset="0"/>
              </a:rPr>
              <a:t> faithfully administering God's grace in its various forms. 11 If anyone speaks, he should do it as one speaking the very words of God. If anyone serves, he should do it with the strength God provides, so that in all things </a:t>
            </a:r>
            <a:r>
              <a:rPr lang="en-US" altLang="en-US" sz="2800" b="1" i="1" u="sng" dirty="0">
                <a:solidFill>
                  <a:srgbClr val="FFFF00"/>
                </a:solidFill>
                <a:effectLst>
                  <a:outerShdw blurRad="38100" dist="38100" dir="2700000" algn="tl">
                    <a:srgbClr val="000000"/>
                  </a:outerShdw>
                </a:effectLst>
                <a:latin typeface="Tahoma" panose="020B0604030504040204" pitchFamily="34" charset="0"/>
              </a:rPr>
              <a:t>God may be praised through Jesus Christ.</a:t>
            </a:r>
            <a:r>
              <a:rPr lang="en-US" altLang="en-US" sz="2800" b="1" dirty="0">
                <a:solidFill>
                  <a:prstClr val="white"/>
                </a:solidFill>
                <a:effectLst>
                  <a:outerShdw blurRad="38100" dist="38100" dir="2700000" algn="tl">
                    <a:srgbClr val="000000"/>
                  </a:outerShdw>
                </a:effectLst>
                <a:latin typeface="Tahoma" panose="020B0604030504040204" pitchFamily="34" charset="0"/>
              </a:rPr>
              <a:t> To him be the glory and the power for ever and ever. Amen. </a:t>
            </a:r>
          </a:p>
          <a:p>
            <a:pPr fontAlgn="base">
              <a:spcBef>
                <a:spcPct val="50000"/>
              </a:spcBef>
              <a:spcAft>
                <a:spcPct val="0"/>
              </a:spcAft>
              <a:defRPr/>
            </a:pPr>
            <a:endParaRPr lang="en-US" altLang="en-US" sz="2800" b="1" dirty="0">
              <a:solidFill>
                <a:prstClr val="white"/>
              </a:solidFill>
              <a:effectLst>
                <a:outerShdw blurRad="38100" dist="38100" dir="2700000" algn="tl">
                  <a:srgbClr val="000000"/>
                </a:outerShdw>
              </a:effectLst>
              <a:latin typeface="Tahoma" panose="020B0604030504040204" pitchFamily="34" charset="0"/>
            </a:endParaRPr>
          </a:p>
        </p:txBody>
      </p:sp>
    </p:spTree>
    <p:extLst>
      <p:ext uri="{BB962C8B-B14F-4D97-AF65-F5344CB8AC3E}">
        <p14:creationId xmlns:p14="http://schemas.microsoft.com/office/powerpoint/2010/main" val="277917706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838200" y="533405"/>
            <a:ext cx="103632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i="1" dirty="0">
                <a:solidFill>
                  <a:srgbClr val="FFC000"/>
                </a:solidFill>
                <a:effectLst>
                  <a:outerShdw blurRad="38100" dist="38100" dir="2700000" algn="tl">
                    <a:srgbClr val="000000"/>
                  </a:outerShdw>
                </a:effectLst>
                <a:latin typeface="Tahoma" panose="020B0604030504040204" pitchFamily="34" charset="0"/>
              </a:rPr>
              <a:t>5. </a:t>
            </a:r>
            <a:r>
              <a:rPr lang="en-US" altLang="en-US" sz="2800" b="1" i="1" u="sng" dirty="0">
                <a:solidFill>
                  <a:srgbClr val="FFC000"/>
                </a:solidFill>
                <a:effectLst>
                  <a:outerShdw blurRad="38100" dist="38100" dir="2700000" algn="tl">
                    <a:srgbClr val="000000"/>
                  </a:outerShdw>
                </a:effectLst>
                <a:latin typeface="Tahoma" panose="020B0604030504040204" pitchFamily="34" charset="0"/>
              </a:rPr>
              <a:t>WE WILL SERVE GOD &amp; EACH OTHER THROUGH OUR INDIVIDUAL TALENTS</a:t>
            </a:r>
            <a:endParaRPr lang="en-US" altLang="en-US" sz="2800" b="1" i="1" dirty="0">
              <a:solidFill>
                <a:srgbClr val="FFC000"/>
              </a:solidFill>
              <a:effectLst>
                <a:outerShdw blurRad="38100" dist="38100" dir="2700000" algn="tl">
                  <a:srgbClr val="000000"/>
                </a:outerShdw>
              </a:effectLst>
              <a:latin typeface="Tahoma" panose="020B0604030504040204" pitchFamily="34" charset="0"/>
            </a:endParaRPr>
          </a:p>
        </p:txBody>
      </p:sp>
      <p:sp>
        <p:nvSpPr>
          <p:cNvPr id="45059" name="Text Box 3"/>
          <p:cNvSpPr txBox="1">
            <a:spLocks noChangeArrowheads="1"/>
          </p:cNvSpPr>
          <p:nvPr/>
        </p:nvSpPr>
        <p:spPr bwMode="auto">
          <a:xfrm>
            <a:off x="914400" y="1676405"/>
            <a:ext cx="10591800" cy="4185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defRPr/>
            </a:pPr>
            <a:r>
              <a:rPr lang="en-US" altLang="en-US" sz="2800" b="1" dirty="0">
                <a:solidFill>
                  <a:prstClr val="white"/>
                </a:solidFill>
                <a:effectLst>
                  <a:outerShdw blurRad="38100" dist="38100" dir="2700000" algn="tl">
                    <a:srgbClr val="000000"/>
                  </a:outerShdw>
                </a:effectLst>
                <a:latin typeface="Tahoma" panose="020B0604030504040204" pitchFamily="34" charset="0"/>
              </a:rPr>
              <a:t>1 Peter 4:10-11  Each one should </a:t>
            </a:r>
            <a:r>
              <a:rPr lang="en-US" altLang="en-US" sz="2800" b="1" i="1" u="sng" dirty="0">
                <a:solidFill>
                  <a:srgbClr val="FFFF00"/>
                </a:solidFill>
                <a:effectLst>
                  <a:outerShdw blurRad="38100" dist="38100" dir="2700000" algn="tl">
                    <a:srgbClr val="000000"/>
                  </a:outerShdw>
                </a:effectLst>
                <a:latin typeface="Tahoma" panose="020B0604030504040204" pitchFamily="34" charset="0"/>
              </a:rPr>
              <a:t>use whatever gift he has received to serve others,</a:t>
            </a:r>
            <a:r>
              <a:rPr lang="en-US" altLang="en-US" sz="2800" b="1" dirty="0">
                <a:solidFill>
                  <a:prstClr val="white"/>
                </a:solidFill>
                <a:effectLst>
                  <a:outerShdw blurRad="38100" dist="38100" dir="2700000" algn="tl">
                    <a:srgbClr val="000000"/>
                  </a:outerShdw>
                </a:effectLst>
                <a:latin typeface="Tahoma" panose="020B0604030504040204" pitchFamily="34" charset="0"/>
              </a:rPr>
              <a:t> faithfully administering God's grace in its various forms. 11 If anyone speaks, he should do it as one speaking the very words of God. If anyone serves, he should do it with the strength God provides, so that in all things </a:t>
            </a:r>
            <a:r>
              <a:rPr lang="en-US" altLang="en-US" sz="2800" b="1" i="1" u="sng" dirty="0">
                <a:solidFill>
                  <a:srgbClr val="FFFF00"/>
                </a:solidFill>
                <a:effectLst>
                  <a:outerShdw blurRad="38100" dist="38100" dir="2700000" algn="tl">
                    <a:srgbClr val="000000"/>
                  </a:outerShdw>
                </a:effectLst>
                <a:latin typeface="Tahoma" panose="020B0604030504040204" pitchFamily="34" charset="0"/>
              </a:rPr>
              <a:t>God may be praised through Jesus Christ.</a:t>
            </a:r>
            <a:r>
              <a:rPr lang="en-US" altLang="en-US" sz="2800" b="1" dirty="0">
                <a:solidFill>
                  <a:prstClr val="white"/>
                </a:solidFill>
                <a:effectLst>
                  <a:outerShdw blurRad="38100" dist="38100" dir="2700000" algn="tl">
                    <a:srgbClr val="000000"/>
                  </a:outerShdw>
                </a:effectLst>
                <a:latin typeface="Tahoma" panose="020B0604030504040204" pitchFamily="34" charset="0"/>
              </a:rPr>
              <a:t> To him be the </a:t>
            </a:r>
            <a:r>
              <a:rPr lang="en-US" altLang="en-US" sz="2800" b="1" i="1" u="sng" dirty="0">
                <a:solidFill>
                  <a:srgbClr val="FFFF00"/>
                </a:solidFill>
                <a:effectLst>
                  <a:outerShdw blurRad="38100" dist="38100" dir="2700000" algn="tl">
                    <a:srgbClr val="000000"/>
                  </a:outerShdw>
                </a:effectLst>
                <a:latin typeface="Tahoma" panose="020B0604030504040204" pitchFamily="34" charset="0"/>
              </a:rPr>
              <a:t>glory </a:t>
            </a:r>
            <a:r>
              <a:rPr lang="en-US" altLang="en-US" sz="2800" b="1" dirty="0">
                <a:solidFill>
                  <a:prstClr val="white"/>
                </a:solidFill>
                <a:effectLst>
                  <a:outerShdw blurRad="38100" dist="38100" dir="2700000" algn="tl">
                    <a:srgbClr val="000000"/>
                  </a:outerShdw>
                </a:effectLst>
                <a:latin typeface="Tahoma" panose="020B0604030504040204" pitchFamily="34" charset="0"/>
              </a:rPr>
              <a:t>and the power for ever and ever. Amen. </a:t>
            </a:r>
          </a:p>
          <a:p>
            <a:pPr fontAlgn="base">
              <a:spcBef>
                <a:spcPct val="50000"/>
              </a:spcBef>
              <a:spcAft>
                <a:spcPct val="0"/>
              </a:spcAft>
              <a:defRPr/>
            </a:pPr>
            <a:endParaRPr lang="en-US" altLang="en-US" sz="2800" b="1" dirty="0">
              <a:solidFill>
                <a:prstClr val="white"/>
              </a:solidFill>
              <a:effectLst>
                <a:outerShdw blurRad="38100" dist="38100" dir="2700000" algn="tl">
                  <a:srgbClr val="000000"/>
                </a:outerShdw>
              </a:effectLst>
              <a:latin typeface="Tahoma" panose="020B0604030504040204" pitchFamily="34" charset="0"/>
            </a:endParaRPr>
          </a:p>
        </p:txBody>
      </p:sp>
    </p:spTree>
    <p:extLst>
      <p:ext uri="{BB962C8B-B14F-4D97-AF65-F5344CB8AC3E}">
        <p14:creationId xmlns:p14="http://schemas.microsoft.com/office/powerpoint/2010/main" val="198431635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914400" y="533405"/>
            <a:ext cx="105156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i="1" dirty="0">
                <a:solidFill>
                  <a:srgbClr val="FFC000"/>
                </a:solidFill>
                <a:effectLst>
                  <a:outerShdw blurRad="38100" dist="38100" dir="2700000" algn="tl">
                    <a:srgbClr val="000000"/>
                  </a:outerShdw>
                </a:effectLst>
                <a:latin typeface="Tahoma" panose="020B0604030504040204" pitchFamily="34" charset="0"/>
              </a:rPr>
              <a:t>5. </a:t>
            </a:r>
            <a:r>
              <a:rPr lang="en-US" altLang="en-US" sz="2800" b="1" i="1" u="sng" dirty="0">
                <a:solidFill>
                  <a:srgbClr val="FFC000"/>
                </a:solidFill>
                <a:effectLst>
                  <a:outerShdw blurRad="38100" dist="38100" dir="2700000" algn="tl">
                    <a:srgbClr val="000000"/>
                  </a:outerShdw>
                </a:effectLst>
                <a:latin typeface="Tahoma" panose="020B0604030504040204" pitchFamily="34" charset="0"/>
              </a:rPr>
              <a:t>WE WILL SERVE GOD &amp; EACH OTHER THROUGH OUR INDIVIDUAL TALENTS</a:t>
            </a:r>
            <a:endParaRPr lang="en-US" altLang="en-US" sz="2800" b="1" i="1" dirty="0">
              <a:solidFill>
                <a:srgbClr val="FFC000"/>
              </a:solidFill>
              <a:effectLst>
                <a:outerShdw blurRad="38100" dist="38100" dir="2700000" algn="tl">
                  <a:srgbClr val="000000"/>
                </a:outerShdw>
              </a:effectLst>
              <a:latin typeface="Tahoma" panose="020B0604030504040204" pitchFamily="34" charset="0"/>
            </a:endParaRPr>
          </a:p>
        </p:txBody>
      </p:sp>
      <p:sp>
        <p:nvSpPr>
          <p:cNvPr id="46083" name="Text Box 3"/>
          <p:cNvSpPr txBox="1">
            <a:spLocks noChangeArrowheads="1"/>
          </p:cNvSpPr>
          <p:nvPr/>
        </p:nvSpPr>
        <p:spPr bwMode="auto">
          <a:xfrm>
            <a:off x="2514600" y="1524000"/>
            <a:ext cx="7086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defRPr/>
            </a:pPr>
            <a:r>
              <a:rPr lang="en-US" altLang="en-US" sz="2800" b="1" dirty="0">
                <a:solidFill>
                  <a:prstClr val="white"/>
                </a:solidFill>
                <a:effectLst>
                  <a:outerShdw blurRad="38100" dist="38100" dir="2700000" algn="tl">
                    <a:srgbClr val="000000"/>
                  </a:outerShdw>
                </a:effectLst>
                <a:latin typeface="Tahoma" panose="020B0604030504040204" pitchFamily="34" charset="0"/>
              </a:rPr>
              <a:t>PETER PROVIDES 2 EXAMPLES:</a:t>
            </a:r>
          </a:p>
        </p:txBody>
      </p:sp>
      <p:sp>
        <p:nvSpPr>
          <p:cNvPr id="46084" name="Text Box 4"/>
          <p:cNvSpPr txBox="1">
            <a:spLocks noChangeArrowheads="1"/>
          </p:cNvSpPr>
          <p:nvPr/>
        </p:nvSpPr>
        <p:spPr bwMode="auto">
          <a:xfrm>
            <a:off x="2667000" y="3200400"/>
            <a:ext cx="693420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Tx/>
              <a:buChar char="•"/>
              <a:defRPr/>
            </a:pPr>
            <a:r>
              <a:rPr lang="en-US" altLang="en-US" sz="2400" b="1" i="1" dirty="0">
                <a:solidFill>
                  <a:srgbClr val="FFC000"/>
                </a:solidFill>
                <a:effectLst>
                  <a:outerShdw blurRad="38100" dist="38100" dir="2700000" algn="tl">
                    <a:srgbClr val="000000"/>
                  </a:outerShdw>
                </a:effectLst>
                <a:latin typeface="Tahoma" panose="020B0604030504040204" pitchFamily="34" charset="0"/>
              </a:rPr>
              <a:t> </a:t>
            </a:r>
            <a:r>
              <a:rPr lang="en-US" altLang="en-US" sz="2800" b="1" i="1" dirty="0">
                <a:solidFill>
                  <a:srgbClr val="FFC000"/>
                </a:solidFill>
                <a:effectLst>
                  <a:outerShdw blurRad="38100" dist="38100" dir="2700000" algn="tl">
                    <a:srgbClr val="000000"/>
                  </a:outerShdw>
                </a:effectLst>
                <a:latin typeface="Tahoma" panose="020B0604030504040204" pitchFamily="34" charset="0"/>
              </a:rPr>
              <a:t>Speaking</a:t>
            </a:r>
          </a:p>
          <a:p>
            <a:pPr fontAlgn="base">
              <a:spcBef>
                <a:spcPct val="50000"/>
              </a:spcBef>
              <a:spcAft>
                <a:spcPct val="0"/>
              </a:spcAft>
              <a:buFontTx/>
              <a:buChar char="•"/>
              <a:defRPr/>
            </a:pPr>
            <a:r>
              <a:rPr lang="en-US" altLang="en-US" sz="2800" b="1" i="1" dirty="0">
                <a:solidFill>
                  <a:srgbClr val="FFC000"/>
                </a:solidFill>
                <a:effectLst>
                  <a:outerShdw blurRad="38100" dist="38100" dir="2700000" algn="tl">
                    <a:srgbClr val="000000"/>
                  </a:outerShdw>
                </a:effectLst>
                <a:latin typeface="Tahoma" panose="020B0604030504040204" pitchFamily="34" charset="0"/>
              </a:rPr>
              <a:t> Serving</a:t>
            </a:r>
          </a:p>
        </p:txBody>
      </p:sp>
      <p:sp>
        <p:nvSpPr>
          <p:cNvPr id="46085" name="AutoShape 5"/>
          <p:cNvSpPr>
            <a:spLocks noChangeArrowheads="1"/>
          </p:cNvSpPr>
          <p:nvPr/>
        </p:nvSpPr>
        <p:spPr bwMode="auto">
          <a:xfrm>
            <a:off x="6324600" y="2083708"/>
            <a:ext cx="5105400" cy="3555092"/>
          </a:xfrm>
          <a:prstGeom prst="leftArrowCallout">
            <a:avLst>
              <a:gd name="adj1" fmla="val 25000"/>
              <a:gd name="adj2" fmla="val 25000"/>
              <a:gd name="adj3" fmla="val 32292"/>
              <a:gd name="adj4" fmla="val 66667"/>
            </a:avLst>
          </a:prstGeom>
          <a:solidFill>
            <a:schemeClr val="bg1"/>
          </a:solidFill>
          <a:ln w="9525">
            <a:solidFill>
              <a:schemeClr val="tx1"/>
            </a:solidFill>
            <a:miter lim="800000"/>
            <a:headEnd/>
            <a:tailEnd/>
          </a:ln>
          <a:effectLst/>
          <a:extLst/>
        </p:spPr>
        <p:txBody>
          <a:bodyPr wrap="none" anchor="ctr"/>
          <a:lstStyle/>
          <a:p>
            <a:pPr algn="ctr" fontAlgn="base">
              <a:spcBef>
                <a:spcPct val="0"/>
              </a:spcBef>
              <a:spcAft>
                <a:spcPct val="0"/>
              </a:spcAft>
              <a:defRPr/>
            </a:pPr>
            <a:r>
              <a:rPr lang="en-US" altLang="en-US" sz="2800" b="1" dirty="0">
                <a:solidFill>
                  <a:srgbClr val="003399"/>
                </a:solidFill>
                <a:effectLst>
                  <a:outerShdw blurRad="38100" dist="38100" dir="2700000" algn="tl">
                    <a:srgbClr val="C0C0C0"/>
                  </a:outerShdw>
                </a:effectLst>
                <a:latin typeface="Tahoma" panose="020B0604030504040204" pitchFamily="34" charset="0"/>
              </a:rPr>
              <a:t>THESE ABILITIES</a:t>
            </a:r>
          </a:p>
          <a:p>
            <a:pPr algn="ctr" fontAlgn="base">
              <a:spcBef>
                <a:spcPct val="0"/>
              </a:spcBef>
              <a:spcAft>
                <a:spcPct val="0"/>
              </a:spcAft>
              <a:defRPr/>
            </a:pPr>
            <a:r>
              <a:rPr lang="en-US" altLang="en-US" sz="2800" b="1" dirty="0">
                <a:solidFill>
                  <a:srgbClr val="003399"/>
                </a:solidFill>
                <a:effectLst>
                  <a:outerShdw blurRad="38100" dist="38100" dir="2700000" algn="tl">
                    <a:srgbClr val="C0C0C0"/>
                  </a:outerShdw>
                </a:effectLst>
                <a:latin typeface="Tahoma" panose="020B0604030504040204" pitchFamily="34" charset="0"/>
              </a:rPr>
              <a:t>&amp; OTHERS ARE TO</a:t>
            </a:r>
          </a:p>
          <a:p>
            <a:pPr algn="ctr" fontAlgn="base">
              <a:spcBef>
                <a:spcPct val="0"/>
              </a:spcBef>
              <a:spcAft>
                <a:spcPct val="0"/>
              </a:spcAft>
              <a:defRPr/>
            </a:pPr>
            <a:r>
              <a:rPr lang="en-US" altLang="en-US" sz="2800" b="1" dirty="0">
                <a:solidFill>
                  <a:srgbClr val="003399"/>
                </a:solidFill>
                <a:effectLst>
                  <a:outerShdw blurRad="38100" dist="38100" dir="2700000" algn="tl">
                    <a:srgbClr val="C0C0C0"/>
                  </a:outerShdw>
                </a:effectLst>
                <a:latin typeface="Tahoma" panose="020B0604030504040204" pitchFamily="34" charset="0"/>
              </a:rPr>
              <a:t>BE USED IN A</a:t>
            </a:r>
          </a:p>
          <a:p>
            <a:pPr algn="ctr" fontAlgn="base">
              <a:spcBef>
                <a:spcPct val="0"/>
              </a:spcBef>
              <a:spcAft>
                <a:spcPct val="0"/>
              </a:spcAft>
              <a:defRPr/>
            </a:pPr>
            <a:r>
              <a:rPr lang="en-US" altLang="en-US" sz="2800" b="1" dirty="0">
                <a:solidFill>
                  <a:srgbClr val="003399"/>
                </a:solidFill>
                <a:effectLst>
                  <a:outerShdw blurRad="38100" dist="38100" dir="2700000" algn="tl">
                    <a:srgbClr val="C0C0C0"/>
                  </a:outerShdw>
                </a:effectLst>
                <a:latin typeface="Tahoma" panose="020B0604030504040204" pitchFamily="34" charset="0"/>
              </a:rPr>
              <a:t>WAY THAT</a:t>
            </a:r>
          </a:p>
          <a:p>
            <a:pPr algn="ctr" fontAlgn="base">
              <a:spcBef>
                <a:spcPct val="0"/>
              </a:spcBef>
              <a:spcAft>
                <a:spcPct val="0"/>
              </a:spcAft>
              <a:defRPr/>
            </a:pPr>
            <a:r>
              <a:rPr lang="en-US" altLang="en-US" sz="2800" b="1" dirty="0">
                <a:solidFill>
                  <a:srgbClr val="003399"/>
                </a:solidFill>
                <a:effectLst>
                  <a:outerShdw blurRad="38100" dist="38100" dir="2700000" algn="tl">
                    <a:srgbClr val="C0C0C0"/>
                  </a:outerShdw>
                </a:effectLst>
                <a:latin typeface="Tahoma" panose="020B0604030504040204" pitchFamily="34" charset="0"/>
              </a:rPr>
              <a:t>OTHERS ARE</a:t>
            </a:r>
          </a:p>
          <a:p>
            <a:pPr algn="ctr" fontAlgn="base">
              <a:spcBef>
                <a:spcPct val="0"/>
              </a:spcBef>
              <a:spcAft>
                <a:spcPct val="0"/>
              </a:spcAft>
              <a:defRPr/>
            </a:pPr>
            <a:r>
              <a:rPr lang="en-US" altLang="en-US" sz="2800" b="1" dirty="0">
                <a:solidFill>
                  <a:srgbClr val="003399"/>
                </a:solidFill>
                <a:effectLst>
                  <a:outerShdw blurRad="38100" dist="38100" dir="2700000" algn="tl">
                    <a:srgbClr val="C0C0C0"/>
                  </a:outerShdw>
                </a:effectLst>
                <a:latin typeface="Tahoma" panose="020B0604030504040204" pitchFamily="34" charset="0"/>
              </a:rPr>
              <a:t>SERVED</a:t>
            </a:r>
          </a:p>
        </p:txBody>
      </p:sp>
    </p:spTree>
    <p:extLst>
      <p:ext uri="{BB962C8B-B14F-4D97-AF65-F5344CB8AC3E}">
        <p14:creationId xmlns:p14="http://schemas.microsoft.com/office/powerpoint/2010/main" val="8371123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46084">
                                            <p:txEl>
                                              <p:pRg st="0" end="0"/>
                                            </p:txEl>
                                          </p:spTgt>
                                        </p:tgtEl>
                                        <p:attrNameLst>
                                          <p:attrName>style.visibility</p:attrName>
                                        </p:attrNameLst>
                                      </p:cBhvr>
                                      <p:to>
                                        <p:strVal val="visible"/>
                                      </p:to>
                                    </p:set>
                                    <p:anim calcmode="lin" valueType="num">
                                      <p:cBhvr>
                                        <p:cTn id="7" dur="500" fill="hold"/>
                                        <p:tgtEl>
                                          <p:spTgt spid="46084">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46084">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46084">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4608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46084">
                                            <p:txEl>
                                              <p:pRg st="1" end="1"/>
                                            </p:txEl>
                                          </p:spTgt>
                                        </p:tgtEl>
                                        <p:attrNameLst>
                                          <p:attrName>style.visibility</p:attrName>
                                        </p:attrNameLst>
                                      </p:cBhvr>
                                      <p:to>
                                        <p:strVal val="visible"/>
                                      </p:to>
                                    </p:set>
                                    <p:anim calcmode="lin" valueType="num">
                                      <p:cBhvr>
                                        <p:cTn id="15" dur="500" fill="hold"/>
                                        <p:tgtEl>
                                          <p:spTgt spid="46084">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46084">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46084">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46084">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46085"/>
                                        </p:tgtEl>
                                        <p:attrNameLst>
                                          <p:attrName>style.visibility</p:attrName>
                                        </p:attrNameLst>
                                      </p:cBhvr>
                                      <p:to>
                                        <p:strVal val="visible"/>
                                      </p:to>
                                    </p:set>
                                    <p:anim calcmode="lin" valueType="num">
                                      <p:cBhvr additive="base">
                                        <p:cTn id="23" dur="500" fill="hold"/>
                                        <p:tgtEl>
                                          <p:spTgt spid="46085"/>
                                        </p:tgtEl>
                                        <p:attrNameLst>
                                          <p:attrName>ppt_x</p:attrName>
                                        </p:attrNameLst>
                                      </p:cBhvr>
                                      <p:tavLst>
                                        <p:tav tm="0">
                                          <p:val>
                                            <p:strVal val="1+#ppt_w/2"/>
                                          </p:val>
                                        </p:tav>
                                        <p:tav tm="100000">
                                          <p:val>
                                            <p:strVal val="#ppt_x"/>
                                          </p:val>
                                        </p:tav>
                                      </p:tavLst>
                                    </p:anim>
                                    <p:anim calcmode="lin" valueType="num">
                                      <p:cBhvr additive="base">
                                        <p:cTn id="24" dur="500" fill="hold"/>
                                        <p:tgtEl>
                                          <p:spTgt spid="4608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build="p"/>
      <p:bldP spid="4608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685800" y="533405"/>
            <a:ext cx="106680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i="1" dirty="0">
                <a:solidFill>
                  <a:srgbClr val="FFC000"/>
                </a:solidFill>
                <a:effectLst>
                  <a:outerShdw blurRad="38100" dist="38100" dir="2700000" algn="tl">
                    <a:srgbClr val="000000"/>
                  </a:outerShdw>
                </a:effectLst>
                <a:latin typeface="Tahoma" panose="020B0604030504040204" pitchFamily="34" charset="0"/>
              </a:rPr>
              <a:t>5. </a:t>
            </a:r>
            <a:r>
              <a:rPr lang="en-US" altLang="en-US" sz="2800" b="1" i="1" u="sng" dirty="0">
                <a:solidFill>
                  <a:srgbClr val="FFC000"/>
                </a:solidFill>
                <a:effectLst>
                  <a:outerShdw blurRad="38100" dist="38100" dir="2700000" algn="tl">
                    <a:srgbClr val="000000"/>
                  </a:outerShdw>
                </a:effectLst>
                <a:latin typeface="Tahoma" panose="020B0604030504040204" pitchFamily="34" charset="0"/>
              </a:rPr>
              <a:t>WE WILL SERVE GOD &amp; EACH OTHER THROUGH OUR INDIVIDUAL TALENTS</a:t>
            </a:r>
            <a:endParaRPr lang="en-US" altLang="en-US" sz="2800" b="1" i="1" dirty="0">
              <a:solidFill>
                <a:srgbClr val="FFC000"/>
              </a:solidFill>
              <a:effectLst>
                <a:outerShdw blurRad="38100" dist="38100" dir="2700000" algn="tl">
                  <a:srgbClr val="000000"/>
                </a:outerShdw>
              </a:effectLst>
              <a:latin typeface="Tahoma" panose="020B0604030504040204" pitchFamily="34" charset="0"/>
            </a:endParaRPr>
          </a:p>
        </p:txBody>
      </p:sp>
      <p:sp>
        <p:nvSpPr>
          <p:cNvPr id="47107" name="Text Box 3"/>
          <p:cNvSpPr txBox="1">
            <a:spLocks noChangeArrowheads="1"/>
          </p:cNvSpPr>
          <p:nvPr/>
        </p:nvSpPr>
        <p:spPr bwMode="auto">
          <a:xfrm>
            <a:off x="1371600" y="1524000"/>
            <a:ext cx="99822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defRPr/>
            </a:pPr>
            <a:r>
              <a:rPr lang="en-US" altLang="en-US" sz="2800" b="1" dirty="0">
                <a:solidFill>
                  <a:prstClr val="white"/>
                </a:solidFill>
                <a:effectLst>
                  <a:outerShdw blurRad="38100" dist="38100" dir="2700000" algn="tl">
                    <a:srgbClr val="000000"/>
                  </a:outerShdw>
                </a:effectLst>
                <a:latin typeface="Tahoma" panose="020B0604030504040204" pitchFamily="34" charset="0"/>
              </a:rPr>
              <a:t>Rom 12:3-8   For by the grace given me I say to every one of you: Do not think of yourself more highly than you ought, but rather think of yourself with sober judgment, in accordance with the measure of faith God has given you. 4 Just as each of us has one body with many members, and these members do not all have the same function, 5 so in Christ we who are many form one body, and each member belongs to all the others. </a:t>
            </a:r>
          </a:p>
        </p:txBody>
      </p:sp>
    </p:spTree>
    <p:extLst>
      <p:ext uri="{BB962C8B-B14F-4D97-AF65-F5344CB8AC3E}">
        <p14:creationId xmlns:p14="http://schemas.microsoft.com/office/powerpoint/2010/main" val="27854467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9220" name="Text Box 4"/>
          <p:cNvSpPr txBox="1">
            <a:spLocks noChangeArrowheads="1"/>
          </p:cNvSpPr>
          <p:nvPr/>
        </p:nvSpPr>
        <p:spPr bwMode="auto">
          <a:xfrm>
            <a:off x="1600200" y="381005"/>
            <a:ext cx="93726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i="1" dirty="0">
                <a:solidFill>
                  <a:srgbClr val="FFC000"/>
                </a:solidFill>
                <a:effectLst>
                  <a:outerShdw blurRad="38100" dist="38100" dir="2700000" algn="tl">
                    <a:srgbClr val="000000"/>
                  </a:outerShdw>
                </a:effectLst>
                <a:latin typeface="Tahoma" panose="020B0604030504040204" pitchFamily="34" charset="0"/>
              </a:rPr>
              <a:t>1.  </a:t>
            </a:r>
            <a:r>
              <a:rPr lang="en-US" altLang="en-US" sz="2800" b="1" i="1" u="sng" dirty="0">
                <a:solidFill>
                  <a:srgbClr val="FFC000"/>
                </a:solidFill>
                <a:effectLst>
                  <a:outerShdw blurRad="38100" dist="38100" dir="2700000" algn="tl">
                    <a:srgbClr val="000000"/>
                  </a:outerShdw>
                </a:effectLst>
                <a:latin typeface="Tahoma" panose="020B0604030504040204" pitchFamily="34" charset="0"/>
              </a:rPr>
              <a:t>WE MUST PERFORM THE WORK GOD                                 HAS GIVEN US</a:t>
            </a:r>
            <a:endParaRPr lang="en-US" altLang="en-US" sz="2800" b="1" i="1" dirty="0">
              <a:solidFill>
                <a:srgbClr val="FFC000"/>
              </a:solidFill>
              <a:effectLst>
                <a:outerShdw blurRad="38100" dist="38100" dir="2700000" algn="tl">
                  <a:srgbClr val="000000"/>
                </a:outerShdw>
              </a:effectLst>
              <a:latin typeface="Tahoma" panose="020B0604030504040204" pitchFamily="34" charset="0"/>
            </a:endParaRPr>
          </a:p>
        </p:txBody>
      </p:sp>
      <p:sp>
        <p:nvSpPr>
          <p:cNvPr id="9221" name="Text Box 5"/>
          <p:cNvSpPr txBox="1">
            <a:spLocks noChangeArrowheads="1"/>
          </p:cNvSpPr>
          <p:nvPr/>
        </p:nvSpPr>
        <p:spPr bwMode="auto">
          <a:xfrm>
            <a:off x="2286000" y="1447800"/>
            <a:ext cx="9067800"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defRPr/>
            </a:pPr>
            <a:r>
              <a:rPr lang="en-US" altLang="en-US" sz="2800" b="1" dirty="0">
                <a:solidFill>
                  <a:prstClr val="white"/>
                </a:solidFill>
                <a:effectLst>
                  <a:outerShdw blurRad="38100" dist="38100" dir="2700000" algn="tl">
                    <a:srgbClr val="000000"/>
                  </a:outerShdw>
                </a:effectLst>
                <a:latin typeface="Tahoma" panose="020B0604030504040204" pitchFamily="34" charset="0"/>
              </a:rPr>
              <a:t>John 17:4-5  I have brought you glory on earth by completing the work you gave me to do. </a:t>
            </a:r>
          </a:p>
          <a:p>
            <a:pPr fontAlgn="base">
              <a:spcBef>
                <a:spcPct val="50000"/>
              </a:spcBef>
              <a:spcAft>
                <a:spcPct val="0"/>
              </a:spcAft>
              <a:defRPr/>
            </a:pPr>
            <a:endParaRPr lang="en-US" altLang="en-US" sz="2800" b="1" dirty="0">
              <a:solidFill>
                <a:prstClr val="white"/>
              </a:solidFill>
              <a:effectLst>
                <a:outerShdw blurRad="38100" dist="38100" dir="2700000" algn="tl">
                  <a:srgbClr val="000000"/>
                </a:outerShdw>
              </a:effectLst>
              <a:latin typeface="Tahoma" panose="020B0604030504040204" pitchFamily="34" charset="0"/>
            </a:endParaRPr>
          </a:p>
        </p:txBody>
      </p:sp>
      <p:sp>
        <p:nvSpPr>
          <p:cNvPr id="9222" name="Text Box 6"/>
          <p:cNvSpPr txBox="1">
            <a:spLocks noChangeArrowheads="1"/>
          </p:cNvSpPr>
          <p:nvPr/>
        </p:nvSpPr>
        <p:spPr bwMode="auto">
          <a:xfrm>
            <a:off x="3124200" y="2781023"/>
            <a:ext cx="7162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dirty="0">
                <a:solidFill>
                  <a:srgbClr val="FFC000"/>
                </a:solidFill>
                <a:effectLst>
                  <a:outerShdw blurRad="38100" dist="38100" dir="2700000" algn="tl">
                    <a:srgbClr val="000000"/>
                  </a:outerShdw>
                </a:effectLst>
                <a:latin typeface="Tahoma" panose="020B0604030504040204" pitchFamily="34" charset="0"/>
              </a:rPr>
              <a:t>WHAT WORK HAS GOD GIVEN US?</a:t>
            </a:r>
          </a:p>
        </p:txBody>
      </p:sp>
      <p:sp>
        <p:nvSpPr>
          <p:cNvPr id="9223" name="Text Box 7"/>
          <p:cNvSpPr txBox="1">
            <a:spLocks noChangeArrowheads="1"/>
          </p:cNvSpPr>
          <p:nvPr/>
        </p:nvSpPr>
        <p:spPr bwMode="auto">
          <a:xfrm>
            <a:off x="2133600" y="3429005"/>
            <a:ext cx="8915400" cy="2369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defRPr/>
            </a:pPr>
            <a:r>
              <a:rPr lang="en-US" altLang="en-US" sz="2800" b="1" dirty="0">
                <a:solidFill>
                  <a:prstClr val="white"/>
                </a:solidFill>
                <a:effectLst>
                  <a:outerShdw blurRad="38100" dist="38100" dir="2700000" algn="tl">
                    <a:srgbClr val="000000"/>
                  </a:outerShdw>
                </a:effectLst>
                <a:latin typeface="Tahoma" panose="020B0604030504040204" pitchFamily="34" charset="0"/>
              </a:rPr>
              <a:t>1 Tim 3:15-16   if I am delayed, you will know how people ought to conduct themselves in God's household, which is the church of the living God, the pillar and foundation of the truth</a:t>
            </a:r>
            <a:r>
              <a:rPr lang="en-US" altLang="en-US" sz="2400" b="1" dirty="0">
                <a:solidFill>
                  <a:prstClr val="black"/>
                </a:solidFill>
                <a:effectLst>
                  <a:outerShdw blurRad="38100" dist="38100" dir="2700000" algn="tl">
                    <a:srgbClr val="000000"/>
                  </a:outerShdw>
                </a:effectLst>
                <a:latin typeface="Tahoma" panose="020B0604030504040204" pitchFamily="34" charset="0"/>
              </a:rPr>
              <a:t>. </a:t>
            </a:r>
          </a:p>
          <a:p>
            <a:pPr fontAlgn="base">
              <a:spcBef>
                <a:spcPct val="50000"/>
              </a:spcBef>
              <a:spcAft>
                <a:spcPct val="0"/>
              </a:spcAft>
              <a:defRPr/>
            </a:pPr>
            <a:endParaRPr lang="en-US" altLang="en-US" sz="2400" b="1" dirty="0">
              <a:solidFill>
                <a:prstClr val="black"/>
              </a:solidFill>
              <a:effectLst>
                <a:outerShdw blurRad="38100" dist="38100" dir="2700000" algn="tl">
                  <a:srgbClr val="000000"/>
                </a:outerShdw>
              </a:effectLst>
              <a:latin typeface="Tahoma" panose="020B0604030504040204" pitchFamily="34" charset="0"/>
            </a:endParaRPr>
          </a:p>
        </p:txBody>
      </p:sp>
    </p:spTree>
    <p:extLst>
      <p:ext uri="{BB962C8B-B14F-4D97-AF65-F5344CB8AC3E}">
        <p14:creationId xmlns:p14="http://schemas.microsoft.com/office/powerpoint/2010/main" val="15471067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2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9222"/>
                                        </p:tgtEl>
                                        <p:attrNameLst>
                                          <p:attrName>style.visibility</p:attrName>
                                        </p:attrNameLst>
                                      </p:cBhvr>
                                      <p:to>
                                        <p:strVal val="visible"/>
                                      </p:to>
                                    </p:set>
                                    <p:animEffect transition="in" filter="dissolve">
                                      <p:cBhvr>
                                        <p:cTn id="11" dur="500"/>
                                        <p:tgtEl>
                                          <p:spTgt spid="922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92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p:bldP spid="9222" grpId="0"/>
      <p:bldP spid="9223" grpId="0"/>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8130" name="Text Box 2"/>
          <p:cNvSpPr txBox="1">
            <a:spLocks noChangeArrowheads="1"/>
          </p:cNvSpPr>
          <p:nvPr/>
        </p:nvSpPr>
        <p:spPr bwMode="auto">
          <a:xfrm>
            <a:off x="762000" y="533405"/>
            <a:ext cx="106680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i="1" dirty="0">
                <a:solidFill>
                  <a:srgbClr val="FFC000"/>
                </a:solidFill>
                <a:effectLst>
                  <a:outerShdw blurRad="38100" dist="38100" dir="2700000" algn="tl">
                    <a:srgbClr val="000000"/>
                  </a:outerShdw>
                </a:effectLst>
                <a:latin typeface="Tahoma" panose="020B0604030504040204" pitchFamily="34" charset="0"/>
              </a:rPr>
              <a:t>5. </a:t>
            </a:r>
            <a:r>
              <a:rPr lang="en-US" altLang="en-US" sz="2800" b="1" i="1" u="sng" dirty="0">
                <a:solidFill>
                  <a:srgbClr val="FFC000"/>
                </a:solidFill>
                <a:effectLst>
                  <a:outerShdw blurRad="38100" dist="38100" dir="2700000" algn="tl">
                    <a:srgbClr val="000000"/>
                  </a:outerShdw>
                </a:effectLst>
                <a:latin typeface="Tahoma" panose="020B0604030504040204" pitchFamily="34" charset="0"/>
              </a:rPr>
              <a:t>WE WILL SERVE GOD &amp; EACH OTHER THROUGH OUR INDIVIDUAL TALENTS</a:t>
            </a:r>
            <a:endParaRPr lang="en-US" altLang="en-US" sz="2800" b="1" i="1" dirty="0">
              <a:solidFill>
                <a:srgbClr val="FFC000"/>
              </a:solidFill>
              <a:effectLst>
                <a:outerShdw blurRad="38100" dist="38100" dir="2700000" algn="tl">
                  <a:srgbClr val="000000"/>
                </a:outerShdw>
              </a:effectLst>
              <a:latin typeface="Tahoma" panose="020B0604030504040204" pitchFamily="34" charset="0"/>
            </a:endParaRPr>
          </a:p>
        </p:txBody>
      </p:sp>
      <p:sp>
        <p:nvSpPr>
          <p:cNvPr id="48131" name="Text Box 3"/>
          <p:cNvSpPr txBox="1">
            <a:spLocks noChangeArrowheads="1"/>
          </p:cNvSpPr>
          <p:nvPr/>
        </p:nvSpPr>
        <p:spPr bwMode="auto">
          <a:xfrm>
            <a:off x="1143000" y="1524000"/>
            <a:ext cx="103632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defRPr/>
            </a:pPr>
            <a:r>
              <a:rPr lang="en-US" altLang="en-US" sz="2800" b="1" dirty="0">
                <a:solidFill>
                  <a:prstClr val="white"/>
                </a:solidFill>
                <a:effectLst>
                  <a:outerShdw blurRad="38100" dist="38100" dir="2700000" algn="tl">
                    <a:srgbClr val="000000"/>
                  </a:outerShdw>
                </a:effectLst>
                <a:latin typeface="Tahoma" panose="020B0604030504040204" pitchFamily="34" charset="0"/>
              </a:rPr>
              <a:t>6 We have different gifts, according to the grace given us. If a man's gift is prophesying, let him use it in proportion to his faith. 7 If it is serving, let him serve; if it is teaching, let him teach; 8 if it is encouraging, let him encourage; if it is contributing to the needs of others, let him give generously; if it is leadership, let him govern diligently; if it is showing mercy, let him do it cheerfully. </a:t>
            </a:r>
          </a:p>
          <a:p>
            <a:pPr fontAlgn="base">
              <a:spcBef>
                <a:spcPct val="0"/>
              </a:spcBef>
              <a:spcAft>
                <a:spcPct val="0"/>
              </a:spcAft>
              <a:defRPr/>
            </a:pPr>
            <a:endParaRPr lang="en-US" altLang="en-US" sz="2800" b="1" dirty="0">
              <a:solidFill>
                <a:prstClr val="white"/>
              </a:solidFill>
              <a:effectLst>
                <a:outerShdw blurRad="38100" dist="38100" dir="2700000" algn="tl">
                  <a:srgbClr val="000000"/>
                </a:outerShdw>
              </a:effectLst>
              <a:latin typeface="Tahoma" panose="020B0604030504040204" pitchFamily="34" charset="0"/>
            </a:endParaRPr>
          </a:p>
        </p:txBody>
      </p:sp>
    </p:spTree>
    <p:extLst>
      <p:ext uri="{BB962C8B-B14F-4D97-AF65-F5344CB8AC3E}">
        <p14:creationId xmlns:p14="http://schemas.microsoft.com/office/powerpoint/2010/main" val="161103992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914400" y="533405"/>
            <a:ext cx="106680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i="1" dirty="0">
                <a:solidFill>
                  <a:srgbClr val="FFC000"/>
                </a:solidFill>
                <a:effectLst>
                  <a:outerShdw blurRad="38100" dist="38100" dir="2700000" algn="tl">
                    <a:srgbClr val="000000"/>
                  </a:outerShdw>
                </a:effectLst>
                <a:latin typeface="Tahoma" panose="020B0604030504040204" pitchFamily="34" charset="0"/>
              </a:rPr>
              <a:t>5. </a:t>
            </a:r>
            <a:r>
              <a:rPr lang="en-US" altLang="en-US" sz="2800" b="1" i="1" u="sng" dirty="0">
                <a:solidFill>
                  <a:srgbClr val="FFC000"/>
                </a:solidFill>
                <a:effectLst>
                  <a:outerShdw blurRad="38100" dist="38100" dir="2700000" algn="tl">
                    <a:srgbClr val="000000"/>
                  </a:outerShdw>
                </a:effectLst>
                <a:latin typeface="Tahoma" panose="020B0604030504040204" pitchFamily="34" charset="0"/>
              </a:rPr>
              <a:t>WE WILL SERVE GOD &amp; EACH OTHER THROUGH OUR INDIVIDUAL TALENTS</a:t>
            </a:r>
            <a:endParaRPr lang="en-US" altLang="en-US" sz="2800" b="1" i="1" dirty="0">
              <a:solidFill>
                <a:srgbClr val="FFC000"/>
              </a:solidFill>
              <a:effectLst>
                <a:outerShdw blurRad="38100" dist="38100" dir="2700000" algn="tl">
                  <a:srgbClr val="000000"/>
                </a:outerShdw>
              </a:effectLst>
              <a:latin typeface="Tahoma" panose="020B0604030504040204" pitchFamily="34" charset="0"/>
            </a:endParaRPr>
          </a:p>
        </p:txBody>
      </p:sp>
      <p:sp>
        <p:nvSpPr>
          <p:cNvPr id="49155" name="Text Box 3"/>
          <p:cNvSpPr txBox="1">
            <a:spLocks noChangeArrowheads="1"/>
          </p:cNvSpPr>
          <p:nvPr/>
        </p:nvSpPr>
        <p:spPr bwMode="auto">
          <a:xfrm>
            <a:off x="1371600" y="1981200"/>
            <a:ext cx="1021080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defRPr/>
            </a:pPr>
            <a:r>
              <a:rPr lang="en-US" altLang="en-US" sz="2800" b="1" dirty="0">
                <a:solidFill>
                  <a:prstClr val="white"/>
                </a:solidFill>
                <a:effectLst>
                  <a:outerShdw blurRad="38100" dist="38100" dir="2700000" algn="tl">
                    <a:srgbClr val="000000"/>
                  </a:outerShdw>
                </a:effectLst>
                <a:latin typeface="Tahoma" panose="020B0604030504040204" pitchFamily="34" charset="0"/>
              </a:rPr>
              <a:t>God has blessed us with different talents</a:t>
            </a:r>
          </a:p>
          <a:p>
            <a:pPr algn="ctr" fontAlgn="base">
              <a:spcBef>
                <a:spcPct val="0"/>
              </a:spcBef>
              <a:spcAft>
                <a:spcPct val="0"/>
              </a:spcAft>
              <a:defRPr/>
            </a:pPr>
            <a:endParaRPr lang="en-US" altLang="en-US" sz="2800" b="1" dirty="0">
              <a:solidFill>
                <a:prstClr val="white"/>
              </a:solidFill>
              <a:effectLst>
                <a:outerShdw blurRad="38100" dist="38100" dir="2700000" algn="tl">
                  <a:srgbClr val="000000"/>
                </a:outerShdw>
              </a:effectLst>
              <a:latin typeface="Tahoma" panose="020B0604030504040204" pitchFamily="34" charset="0"/>
            </a:endParaRPr>
          </a:p>
          <a:p>
            <a:pPr algn="ctr" fontAlgn="base">
              <a:spcBef>
                <a:spcPct val="0"/>
              </a:spcBef>
              <a:spcAft>
                <a:spcPct val="0"/>
              </a:spcAft>
              <a:defRPr/>
            </a:pPr>
            <a:r>
              <a:rPr lang="en-US" altLang="en-US" sz="2800" b="1" dirty="0">
                <a:solidFill>
                  <a:prstClr val="white"/>
                </a:solidFill>
                <a:effectLst>
                  <a:outerShdw blurRad="38100" dist="38100" dir="2700000" algn="tl">
                    <a:srgbClr val="000000"/>
                  </a:outerShdw>
                </a:effectLst>
                <a:latin typeface="Tahoma" panose="020B0604030504040204" pitchFamily="34" charset="0"/>
              </a:rPr>
              <a:t>We should spend our time glorifying God by using these abilities</a:t>
            </a:r>
          </a:p>
          <a:p>
            <a:pPr algn="ctr" fontAlgn="base">
              <a:spcBef>
                <a:spcPct val="0"/>
              </a:spcBef>
              <a:spcAft>
                <a:spcPct val="0"/>
              </a:spcAft>
              <a:defRPr/>
            </a:pPr>
            <a:endParaRPr lang="en-US" altLang="en-US" sz="2800" b="1" dirty="0">
              <a:solidFill>
                <a:prstClr val="white"/>
              </a:solidFill>
              <a:effectLst>
                <a:outerShdw blurRad="38100" dist="38100" dir="2700000" algn="tl">
                  <a:srgbClr val="000000"/>
                </a:outerShdw>
              </a:effectLst>
              <a:latin typeface="Tahoma" panose="020B0604030504040204" pitchFamily="34" charset="0"/>
            </a:endParaRPr>
          </a:p>
          <a:p>
            <a:pPr algn="ctr" fontAlgn="base">
              <a:spcBef>
                <a:spcPct val="0"/>
              </a:spcBef>
              <a:spcAft>
                <a:spcPct val="0"/>
              </a:spcAft>
              <a:defRPr/>
            </a:pPr>
            <a:r>
              <a:rPr lang="en-US" altLang="en-US" sz="2800" b="1" dirty="0">
                <a:solidFill>
                  <a:prstClr val="white"/>
                </a:solidFill>
                <a:effectLst>
                  <a:outerShdw blurRad="38100" dist="38100" dir="2700000" algn="tl">
                    <a:srgbClr val="000000"/>
                  </a:outerShdw>
                </a:effectLst>
                <a:latin typeface="Tahoma" panose="020B0604030504040204" pitchFamily="34" charset="0"/>
              </a:rPr>
              <a:t>He has given us these talents to use to serve Him and serve others</a:t>
            </a:r>
          </a:p>
        </p:txBody>
      </p:sp>
    </p:spTree>
    <p:extLst>
      <p:ext uri="{BB962C8B-B14F-4D97-AF65-F5344CB8AC3E}">
        <p14:creationId xmlns:p14="http://schemas.microsoft.com/office/powerpoint/2010/main" val="8096729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dissolve">
                                      <p:cBhvr>
                                        <p:cTn id="7" dur="500"/>
                                        <p:tgtEl>
                                          <p:spTgt spid="491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9155">
                                            <p:txEl>
                                              <p:pRg st="2" end="2"/>
                                            </p:txEl>
                                          </p:spTgt>
                                        </p:tgtEl>
                                        <p:attrNameLst>
                                          <p:attrName>style.visibility</p:attrName>
                                        </p:attrNameLst>
                                      </p:cBhvr>
                                      <p:to>
                                        <p:strVal val="visible"/>
                                      </p:to>
                                    </p:set>
                                    <p:animEffect transition="in" filter="dissolve">
                                      <p:cBhvr>
                                        <p:cTn id="12" dur="500"/>
                                        <p:tgtEl>
                                          <p:spTgt spid="4915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9155">
                                            <p:txEl>
                                              <p:pRg st="4" end="4"/>
                                            </p:txEl>
                                          </p:spTgt>
                                        </p:tgtEl>
                                        <p:attrNameLst>
                                          <p:attrName>style.visibility</p:attrName>
                                        </p:attrNameLst>
                                      </p:cBhvr>
                                      <p:to>
                                        <p:strVal val="visible"/>
                                      </p:to>
                                    </p:set>
                                    <p:animEffect transition="in" filter="dissolve">
                                      <p:cBhvr>
                                        <p:cTn id="17" dur="500"/>
                                        <p:tgtEl>
                                          <p:spTgt spid="491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50180" name="Text Box 4"/>
          <p:cNvSpPr txBox="1">
            <a:spLocks noChangeArrowheads="1"/>
          </p:cNvSpPr>
          <p:nvPr/>
        </p:nvSpPr>
        <p:spPr bwMode="auto">
          <a:xfrm>
            <a:off x="914400" y="457200"/>
            <a:ext cx="105156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dirty="0">
                <a:solidFill>
                  <a:srgbClr val="FFC000"/>
                </a:solidFill>
                <a:effectLst>
                  <a:outerShdw blurRad="38100" dist="38100" dir="2700000" algn="tl">
                    <a:srgbClr val="000000"/>
                  </a:outerShdw>
                </a:effectLst>
                <a:latin typeface="Tahoma" panose="020B0604030504040204" pitchFamily="34" charset="0"/>
              </a:rPr>
              <a:t>WHAT WILL THE SKYVIEW CHURCH LOOK LIKE WHEN WE GLORIFY GOD BY USING OUR TALENTS?</a:t>
            </a:r>
          </a:p>
        </p:txBody>
      </p:sp>
      <p:sp>
        <p:nvSpPr>
          <p:cNvPr id="50181" name="Text Box 5"/>
          <p:cNvSpPr txBox="1">
            <a:spLocks noChangeArrowheads="1"/>
          </p:cNvSpPr>
          <p:nvPr/>
        </p:nvSpPr>
        <p:spPr bwMode="auto">
          <a:xfrm>
            <a:off x="2514600" y="1828800"/>
            <a:ext cx="419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defRPr/>
            </a:pPr>
            <a:endParaRPr lang="en-US" altLang="en-US" sz="2400" b="1">
              <a:solidFill>
                <a:prstClr val="black"/>
              </a:solidFill>
              <a:effectLst>
                <a:outerShdw blurRad="38100" dist="38100" dir="2700000" algn="tl">
                  <a:srgbClr val="000000"/>
                </a:outerShdw>
              </a:effectLst>
              <a:latin typeface="Tahoma" panose="020B0604030504040204" pitchFamily="34" charset="0"/>
            </a:endParaRPr>
          </a:p>
        </p:txBody>
      </p:sp>
      <p:sp>
        <p:nvSpPr>
          <p:cNvPr id="50182" name="Text Box 6"/>
          <p:cNvSpPr txBox="1">
            <a:spLocks noChangeArrowheads="1"/>
          </p:cNvSpPr>
          <p:nvPr/>
        </p:nvSpPr>
        <p:spPr bwMode="auto">
          <a:xfrm>
            <a:off x="762000" y="1858779"/>
            <a:ext cx="63246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defRPr/>
            </a:pPr>
            <a:r>
              <a:rPr lang="en-US" altLang="en-US" sz="2800" b="1" i="1" dirty="0">
                <a:solidFill>
                  <a:prstClr val="white"/>
                </a:solidFill>
                <a:effectLst>
                  <a:outerShdw blurRad="38100" dist="38100" dir="2700000" algn="tl">
                    <a:srgbClr val="000000"/>
                  </a:outerShdw>
                </a:effectLst>
                <a:latin typeface="Tahoma" panose="020B0604030504040204" pitchFamily="34" charset="0"/>
              </a:rPr>
              <a:t>We will look like servants</a:t>
            </a:r>
          </a:p>
          <a:p>
            <a:pPr fontAlgn="base">
              <a:spcBef>
                <a:spcPct val="50000"/>
              </a:spcBef>
              <a:spcAft>
                <a:spcPct val="0"/>
              </a:spcAft>
              <a:defRPr/>
            </a:pPr>
            <a:r>
              <a:rPr lang="en-US" altLang="en-US" sz="2800" b="1" i="1" dirty="0">
                <a:solidFill>
                  <a:prstClr val="white"/>
                </a:solidFill>
                <a:effectLst>
                  <a:outerShdw blurRad="38100" dist="38100" dir="2700000" algn="tl">
                    <a:srgbClr val="000000"/>
                  </a:outerShdw>
                </a:effectLst>
                <a:latin typeface="Tahoma" panose="020B0604030504040204" pitchFamily="34" charset="0"/>
              </a:rPr>
              <a:t>Arrogance &amp; pride will be removed</a:t>
            </a:r>
          </a:p>
          <a:p>
            <a:pPr fontAlgn="base">
              <a:spcBef>
                <a:spcPct val="50000"/>
              </a:spcBef>
              <a:spcAft>
                <a:spcPct val="0"/>
              </a:spcAft>
              <a:defRPr/>
            </a:pPr>
            <a:r>
              <a:rPr lang="en-US" altLang="en-US" sz="2800" b="1" i="1" dirty="0">
                <a:solidFill>
                  <a:prstClr val="white"/>
                </a:solidFill>
                <a:effectLst>
                  <a:outerShdw blurRad="38100" dist="38100" dir="2700000" algn="tl">
                    <a:srgbClr val="000000"/>
                  </a:outerShdw>
                </a:effectLst>
                <a:latin typeface="Tahoma" panose="020B0604030504040204" pitchFamily="34" charset="0"/>
              </a:rPr>
              <a:t>No one will be too good to use their abilities to serve others</a:t>
            </a:r>
          </a:p>
          <a:p>
            <a:pPr fontAlgn="base">
              <a:spcBef>
                <a:spcPct val="50000"/>
              </a:spcBef>
              <a:spcAft>
                <a:spcPct val="0"/>
              </a:spcAft>
              <a:defRPr/>
            </a:pPr>
            <a:r>
              <a:rPr lang="en-US" altLang="en-US" sz="2800" b="1" i="1" dirty="0">
                <a:solidFill>
                  <a:prstClr val="white"/>
                </a:solidFill>
                <a:effectLst>
                  <a:outerShdw blurRad="38100" dist="38100" dir="2700000" algn="tl">
                    <a:srgbClr val="000000"/>
                  </a:outerShdw>
                </a:effectLst>
                <a:latin typeface="Tahoma" panose="020B0604030504040204" pitchFamily="34" charset="0"/>
              </a:rPr>
              <a:t>Laziness will be absent</a:t>
            </a:r>
          </a:p>
          <a:p>
            <a:pPr fontAlgn="base">
              <a:spcBef>
                <a:spcPct val="50000"/>
              </a:spcBef>
              <a:spcAft>
                <a:spcPct val="0"/>
              </a:spcAft>
              <a:defRPr/>
            </a:pPr>
            <a:r>
              <a:rPr lang="en-US" altLang="en-US" sz="2800" b="1" i="1" dirty="0">
                <a:solidFill>
                  <a:prstClr val="white"/>
                </a:solidFill>
                <a:effectLst>
                  <a:outerShdw blurRad="38100" dist="38100" dir="2700000" algn="tl">
                    <a:srgbClr val="000000"/>
                  </a:outerShdw>
                </a:effectLst>
                <a:latin typeface="Tahoma" panose="020B0604030504040204" pitchFamily="34" charset="0"/>
              </a:rPr>
              <a:t>Priorities of service to others will be the </a:t>
            </a:r>
            <a:r>
              <a:rPr lang="en-US" altLang="en-US" sz="2800" b="1" i="1" dirty="0">
                <a:solidFill>
                  <a:prstClr val="white"/>
                </a:solidFill>
                <a:effectLst>
                  <a:outerShdw blurRad="38100" dist="38100" dir="2700000" algn="tl">
                    <a:srgbClr val="000000"/>
                  </a:outerShdw>
                </a:effectLst>
                <a:latin typeface="Tahoma" panose="020B0604030504040204" pitchFamily="34" charset="0"/>
              </a:rPr>
              <a:t>rule</a:t>
            </a:r>
            <a:endParaRPr lang="en-US" altLang="en-US" sz="2800" b="1" i="1" dirty="0">
              <a:solidFill>
                <a:prstClr val="white"/>
              </a:solidFill>
              <a:effectLst>
                <a:outerShdw blurRad="38100" dist="38100" dir="2700000" algn="tl">
                  <a:srgbClr val="000000"/>
                </a:outerShdw>
              </a:effectLst>
              <a:latin typeface="Tahoma" panose="020B0604030504040204" pitchFamily="34" charset="0"/>
            </a:endParaRPr>
          </a:p>
        </p:txBody>
      </p:sp>
      <p:sp>
        <p:nvSpPr>
          <p:cNvPr id="50183" name="AutoShape 7"/>
          <p:cNvSpPr>
            <a:spLocks noChangeArrowheads="1"/>
          </p:cNvSpPr>
          <p:nvPr/>
        </p:nvSpPr>
        <p:spPr bwMode="auto">
          <a:xfrm>
            <a:off x="7086600" y="2057400"/>
            <a:ext cx="3962400" cy="3886200"/>
          </a:xfrm>
          <a:prstGeom prst="leftArrowCallout">
            <a:avLst>
              <a:gd name="adj1" fmla="val 25500"/>
              <a:gd name="adj2" fmla="val 25500"/>
              <a:gd name="adj3" fmla="val 16667"/>
              <a:gd name="adj4" fmla="val 66667"/>
            </a:avLst>
          </a:prstGeom>
          <a:solidFill>
            <a:schemeClr val="bg1"/>
          </a:solidFill>
          <a:ln w="9525">
            <a:solidFill>
              <a:schemeClr val="tx1"/>
            </a:solidFill>
            <a:miter lim="800000"/>
            <a:headEnd/>
            <a:tailEnd/>
          </a:ln>
          <a:effectLst/>
          <a:extLst/>
        </p:spPr>
        <p:txBody>
          <a:bodyPr wrap="none" anchor="ctr"/>
          <a:lstStyle/>
          <a:p>
            <a:pPr algn="ctr" fontAlgn="base">
              <a:spcBef>
                <a:spcPct val="0"/>
              </a:spcBef>
              <a:spcAft>
                <a:spcPct val="0"/>
              </a:spcAft>
              <a:defRPr/>
            </a:pPr>
            <a:r>
              <a:rPr lang="en-US" altLang="en-US" sz="2400" b="1" dirty="0">
                <a:solidFill>
                  <a:srgbClr val="003399"/>
                </a:solidFill>
                <a:effectLst>
                  <a:outerShdw blurRad="38100" dist="38100" dir="2700000" algn="tl">
                    <a:srgbClr val="C0C0C0"/>
                  </a:outerShdw>
                </a:effectLst>
                <a:latin typeface="Tahoma" panose="020B0604030504040204" pitchFamily="34" charset="0"/>
              </a:rPr>
              <a:t>WE WILL NOT</a:t>
            </a:r>
          </a:p>
          <a:p>
            <a:pPr algn="ctr" fontAlgn="base">
              <a:spcBef>
                <a:spcPct val="0"/>
              </a:spcBef>
              <a:spcAft>
                <a:spcPct val="0"/>
              </a:spcAft>
              <a:defRPr/>
            </a:pPr>
            <a:r>
              <a:rPr lang="en-US" altLang="en-US" sz="2400" b="1" dirty="0">
                <a:solidFill>
                  <a:srgbClr val="003399"/>
                </a:solidFill>
                <a:effectLst>
                  <a:outerShdw blurRad="38100" dist="38100" dir="2700000" algn="tl">
                    <a:srgbClr val="C0C0C0"/>
                  </a:outerShdw>
                </a:effectLst>
                <a:latin typeface="Tahoma" panose="020B0604030504040204" pitchFamily="34" charset="0"/>
              </a:rPr>
              <a:t>WAIT FOR</a:t>
            </a:r>
          </a:p>
          <a:p>
            <a:pPr algn="ctr" fontAlgn="base">
              <a:spcBef>
                <a:spcPct val="0"/>
              </a:spcBef>
              <a:spcAft>
                <a:spcPct val="0"/>
              </a:spcAft>
              <a:defRPr/>
            </a:pPr>
            <a:r>
              <a:rPr lang="en-US" altLang="en-US" sz="2400" b="1" dirty="0">
                <a:solidFill>
                  <a:srgbClr val="003399"/>
                </a:solidFill>
                <a:effectLst>
                  <a:outerShdw blurRad="38100" dist="38100" dir="2700000" algn="tl">
                    <a:srgbClr val="C0C0C0"/>
                  </a:outerShdw>
                </a:effectLst>
                <a:latin typeface="Tahoma" panose="020B0604030504040204" pitchFamily="34" charset="0"/>
              </a:rPr>
              <a:t>THE CHURCH</a:t>
            </a:r>
          </a:p>
          <a:p>
            <a:pPr algn="ctr" fontAlgn="base">
              <a:spcBef>
                <a:spcPct val="0"/>
              </a:spcBef>
              <a:spcAft>
                <a:spcPct val="0"/>
              </a:spcAft>
              <a:defRPr/>
            </a:pPr>
            <a:r>
              <a:rPr lang="en-US" altLang="en-US" sz="2400" b="1" dirty="0">
                <a:solidFill>
                  <a:srgbClr val="003399"/>
                </a:solidFill>
                <a:effectLst>
                  <a:outerShdw blurRad="38100" dist="38100" dir="2700000" algn="tl">
                    <a:srgbClr val="C0C0C0"/>
                  </a:outerShdw>
                </a:effectLst>
                <a:latin typeface="Tahoma" panose="020B0604030504040204" pitchFamily="34" charset="0"/>
              </a:rPr>
              <a:t>TO ORGANIZE</a:t>
            </a:r>
          </a:p>
          <a:p>
            <a:pPr algn="ctr" fontAlgn="base">
              <a:spcBef>
                <a:spcPct val="0"/>
              </a:spcBef>
              <a:spcAft>
                <a:spcPct val="0"/>
              </a:spcAft>
              <a:defRPr/>
            </a:pPr>
            <a:r>
              <a:rPr lang="en-US" altLang="en-US" sz="2400" b="1" dirty="0">
                <a:solidFill>
                  <a:srgbClr val="003399"/>
                </a:solidFill>
                <a:effectLst>
                  <a:outerShdw blurRad="38100" dist="38100" dir="2700000" algn="tl">
                    <a:srgbClr val="C0C0C0"/>
                  </a:outerShdw>
                </a:effectLst>
                <a:latin typeface="Tahoma" panose="020B0604030504040204" pitchFamily="34" charset="0"/>
              </a:rPr>
              <a:t>A WORK—WE</a:t>
            </a:r>
          </a:p>
          <a:p>
            <a:pPr algn="ctr" fontAlgn="base">
              <a:spcBef>
                <a:spcPct val="0"/>
              </a:spcBef>
              <a:spcAft>
                <a:spcPct val="0"/>
              </a:spcAft>
              <a:defRPr/>
            </a:pPr>
            <a:r>
              <a:rPr lang="en-US" altLang="en-US" sz="2400" b="1" dirty="0">
                <a:solidFill>
                  <a:srgbClr val="003399"/>
                </a:solidFill>
                <a:effectLst>
                  <a:outerShdw blurRad="38100" dist="38100" dir="2700000" algn="tl">
                    <a:srgbClr val="C0C0C0"/>
                  </a:outerShdw>
                </a:effectLst>
                <a:latin typeface="Tahoma" panose="020B0604030504040204" pitchFamily="34" charset="0"/>
              </a:rPr>
              <a:t>WILL EACH DO</a:t>
            </a:r>
          </a:p>
          <a:p>
            <a:pPr algn="ctr" fontAlgn="base">
              <a:spcBef>
                <a:spcPct val="0"/>
              </a:spcBef>
              <a:spcAft>
                <a:spcPct val="0"/>
              </a:spcAft>
              <a:defRPr/>
            </a:pPr>
            <a:r>
              <a:rPr lang="en-US" altLang="en-US" sz="2400" b="1" dirty="0">
                <a:solidFill>
                  <a:srgbClr val="003399"/>
                </a:solidFill>
                <a:effectLst>
                  <a:outerShdw blurRad="38100" dist="38100" dir="2700000" algn="tl">
                    <a:srgbClr val="C0C0C0"/>
                  </a:outerShdw>
                </a:effectLst>
                <a:latin typeface="Tahoma" panose="020B0604030504040204" pitchFamily="34" charset="0"/>
              </a:rPr>
              <a:t>WHAT WE</a:t>
            </a:r>
          </a:p>
          <a:p>
            <a:pPr algn="ctr" fontAlgn="base">
              <a:spcBef>
                <a:spcPct val="0"/>
              </a:spcBef>
              <a:spcAft>
                <a:spcPct val="0"/>
              </a:spcAft>
              <a:defRPr/>
            </a:pPr>
            <a:r>
              <a:rPr lang="en-US" altLang="en-US" sz="2400" b="1" dirty="0">
                <a:solidFill>
                  <a:srgbClr val="003399"/>
                </a:solidFill>
                <a:effectLst>
                  <a:outerShdw blurRad="38100" dist="38100" dir="2700000" algn="tl">
                    <a:srgbClr val="C0C0C0"/>
                  </a:outerShdw>
                </a:effectLst>
                <a:latin typeface="Tahoma" panose="020B0604030504040204" pitchFamily="34" charset="0"/>
              </a:rPr>
              <a:t>CAN AND</a:t>
            </a:r>
          </a:p>
          <a:p>
            <a:pPr algn="ctr" fontAlgn="base">
              <a:spcBef>
                <a:spcPct val="0"/>
              </a:spcBef>
              <a:spcAft>
                <a:spcPct val="0"/>
              </a:spcAft>
              <a:defRPr/>
            </a:pPr>
            <a:r>
              <a:rPr lang="en-US" altLang="en-US" sz="2400" b="1" dirty="0">
                <a:solidFill>
                  <a:srgbClr val="003399"/>
                </a:solidFill>
                <a:effectLst>
                  <a:outerShdw blurRad="38100" dist="38100" dir="2700000" algn="tl">
                    <a:srgbClr val="C0C0C0"/>
                  </a:outerShdw>
                </a:effectLst>
                <a:latin typeface="Tahoma" panose="020B0604030504040204" pitchFamily="34" charset="0"/>
              </a:rPr>
              <a:t>THEREBY</a:t>
            </a:r>
          </a:p>
          <a:p>
            <a:pPr algn="ctr" fontAlgn="base">
              <a:spcBef>
                <a:spcPct val="0"/>
              </a:spcBef>
              <a:spcAft>
                <a:spcPct val="0"/>
              </a:spcAft>
              <a:defRPr/>
            </a:pPr>
            <a:r>
              <a:rPr lang="en-US" altLang="en-US" sz="2400" b="1" dirty="0">
                <a:solidFill>
                  <a:srgbClr val="003399"/>
                </a:solidFill>
                <a:effectLst>
                  <a:outerShdw blurRad="38100" dist="38100" dir="2700000" algn="tl">
                    <a:srgbClr val="C0C0C0"/>
                  </a:outerShdw>
                </a:effectLst>
                <a:latin typeface="Tahoma" panose="020B0604030504040204" pitchFamily="34" charset="0"/>
              </a:rPr>
              <a:t>GLORIFY GOD</a:t>
            </a:r>
          </a:p>
        </p:txBody>
      </p:sp>
    </p:spTree>
    <p:extLst>
      <p:ext uri="{BB962C8B-B14F-4D97-AF65-F5344CB8AC3E}">
        <p14:creationId xmlns:p14="http://schemas.microsoft.com/office/powerpoint/2010/main" val="38476409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50182">
                                            <p:txEl>
                                              <p:pRg st="0" end="0"/>
                                            </p:txEl>
                                          </p:spTgt>
                                        </p:tgtEl>
                                        <p:attrNameLst>
                                          <p:attrName>style.visibility</p:attrName>
                                        </p:attrNameLst>
                                      </p:cBhvr>
                                      <p:to>
                                        <p:strVal val="visible"/>
                                      </p:to>
                                    </p:set>
                                    <p:anim calcmode="lin" valueType="num">
                                      <p:cBhvr>
                                        <p:cTn id="7" dur="500" fill="hold"/>
                                        <p:tgtEl>
                                          <p:spTgt spid="50182">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50182">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50182">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5018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50182">
                                            <p:txEl>
                                              <p:pRg st="1" end="1"/>
                                            </p:txEl>
                                          </p:spTgt>
                                        </p:tgtEl>
                                        <p:attrNameLst>
                                          <p:attrName>style.visibility</p:attrName>
                                        </p:attrNameLst>
                                      </p:cBhvr>
                                      <p:to>
                                        <p:strVal val="visible"/>
                                      </p:to>
                                    </p:set>
                                    <p:anim calcmode="lin" valueType="num">
                                      <p:cBhvr>
                                        <p:cTn id="15" dur="500" fill="hold"/>
                                        <p:tgtEl>
                                          <p:spTgt spid="50182">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50182">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50182">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5018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50182">
                                            <p:txEl>
                                              <p:pRg st="2" end="2"/>
                                            </p:txEl>
                                          </p:spTgt>
                                        </p:tgtEl>
                                        <p:attrNameLst>
                                          <p:attrName>style.visibility</p:attrName>
                                        </p:attrNameLst>
                                      </p:cBhvr>
                                      <p:to>
                                        <p:strVal val="visible"/>
                                      </p:to>
                                    </p:set>
                                    <p:anim calcmode="lin" valueType="num">
                                      <p:cBhvr>
                                        <p:cTn id="23" dur="500" fill="hold"/>
                                        <p:tgtEl>
                                          <p:spTgt spid="50182">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50182">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50182">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5018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50182">
                                            <p:txEl>
                                              <p:pRg st="3" end="3"/>
                                            </p:txEl>
                                          </p:spTgt>
                                        </p:tgtEl>
                                        <p:attrNameLst>
                                          <p:attrName>style.visibility</p:attrName>
                                        </p:attrNameLst>
                                      </p:cBhvr>
                                      <p:to>
                                        <p:strVal val="visible"/>
                                      </p:to>
                                    </p:set>
                                    <p:anim calcmode="lin" valueType="num">
                                      <p:cBhvr>
                                        <p:cTn id="31" dur="500" fill="hold"/>
                                        <p:tgtEl>
                                          <p:spTgt spid="50182">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50182">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50182">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5018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50182">
                                            <p:txEl>
                                              <p:pRg st="4" end="4"/>
                                            </p:txEl>
                                          </p:spTgt>
                                        </p:tgtEl>
                                        <p:attrNameLst>
                                          <p:attrName>style.visibility</p:attrName>
                                        </p:attrNameLst>
                                      </p:cBhvr>
                                      <p:to>
                                        <p:strVal val="visible"/>
                                      </p:to>
                                    </p:set>
                                    <p:anim calcmode="lin" valueType="num">
                                      <p:cBhvr>
                                        <p:cTn id="39" dur="500" fill="hold"/>
                                        <p:tgtEl>
                                          <p:spTgt spid="50182">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50182">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50182">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50182">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2" fill="hold" grpId="0" nodeType="clickEffect">
                                  <p:stCondLst>
                                    <p:cond delay="0"/>
                                  </p:stCondLst>
                                  <p:childTnLst>
                                    <p:set>
                                      <p:cBhvr>
                                        <p:cTn id="46" dur="1" fill="hold">
                                          <p:stCondLst>
                                            <p:cond delay="0"/>
                                          </p:stCondLst>
                                        </p:cTn>
                                        <p:tgtEl>
                                          <p:spTgt spid="50183"/>
                                        </p:tgtEl>
                                        <p:attrNameLst>
                                          <p:attrName>style.visibility</p:attrName>
                                        </p:attrNameLst>
                                      </p:cBhvr>
                                      <p:to>
                                        <p:strVal val="visible"/>
                                      </p:to>
                                    </p:set>
                                    <p:anim calcmode="lin" valueType="num">
                                      <p:cBhvr additive="base">
                                        <p:cTn id="47" dur="500" fill="hold"/>
                                        <p:tgtEl>
                                          <p:spTgt spid="50183"/>
                                        </p:tgtEl>
                                        <p:attrNameLst>
                                          <p:attrName>ppt_x</p:attrName>
                                        </p:attrNameLst>
                                      </p:cBhvr>
                                      <p:tavLst>
                                        <p:tav tm="0">
                                          <p:val>
                                            <p:strVal val="1+#ppt_w/2"/>
                                          </p:val>
                                        </p:tav>
                                        <p:tav tm="100000">
                                          <p:val>
                                            <p:strVal val="#ppt_x"/>
                                          </p:val>
                                        </p:tav>
                                      </p:tavLst>
                                    </p:anim>
                                    <p:anim calcmode="lin" valueType="num">
                                      <p:cBhvr additive="base">
                                        <p:cTn id="48" dur="500" fill="hold"/>
                                        <p:tgtEl>
                                          <p:spTgt spid="5018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2" grpId="0" build="p"/>
      <p:bldP spid="50183"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51204" name="Text Box 4"/>
          <p:cNvSpPr txBox="1">
            <a:spLocks noChangeArrowheads="1"/>
          </p:cNvSpPr>
          <p:nvPr/>
        </p:nvSpPr>
        <p:spPr bwMode="auto">
          <a:xfrm>
            <a:off x="1295400" y="457200"/>
            <a:ext cx="9906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dirty="0">
                <a:solidFill>
                  <a:srgbClr val="FFC000"/>
                </a:solidFill>
                <a:effectLst>
                  <a:outerShdw blurRad="38100" dist="38100" dir="2700000" algn="tl">
                    <a:srgbClr val="000000"/>
                  </a:outerShdw>
                </a:effectLst>
                <a:latin typeface="Tahoma" panose="020B0604030504040204" pitchFamily="34" charset="0"/>
              </a:rPr>
              <a:t>GOD HAS ABUNDANTLY BLESSED US WITH TALENTS</a:t>
            </a:r>
            <a:endParaRPr lang="en-US" altLang="en-US" sz="2800" b="1" dirty="0">
              <a:solidFill>
                <a:srgbClr val="FFC000"/>
              </a:solidFill>
              <a:effectLst>
                <a:outerShdw blurRad="38100" dist="38100" dir="2700000" algn="tl">
                  <a:srgbClr val="000000"/>
                </a:outerShdw>
              </a:effectLst>
              <a:latin typeface="Tahoma" panose="020B0604030504040204" pitchFamily="34" charset="0"/>
            </a:endParaRPr>
          </a:p>
        </p:txBody>
      </p:sp>
      <p:sp>
        <p:nvSpPr>
          <p:cNvPr id="51205" name="Text Box 5"/>
          <p:cNvSpPr txBox="1">
            <a:spLocks noChangeArrowheads="1"/>
          </p:cNvSpPr>
          <p:nvPr/>
        </p:nvSpPr>
        <p:spPr bwMode="auto">
          <a:xfrm>
            <a:off x="1066800" y="1219205"/>
            <a:ext cx="10439400" cy="375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i="1" dirty="0">
                <a:solidFill>
                  <a:prstClr val="white"/>
                </a:solidFill>
                <a:effectLst>
                  <a:outerShdw blurRad="38100" dist="38100" dir="2700000" algn="tl">
                    <a:srgbClr val="000000"/>
                  </a:outerShdw>
                </a:effectLst>
                <a:latin typeface="Tahoma" panose="020B0604030504040204" pitchFamily="34" charset="0"/>
              </a:rPr>
              <a:t>SONG LEADERS</a:t>
            </a:r>
          </a:p>
          <a:p>
            <a:pPr algn="ctr" fontAlgn="base">
              <a:spcBef>
                <a:spcPct val="50000"/>
              </a:spcBef>
              <a:spcAft>
                <a:spcPct val="0"/>
              </a:spcAft>
              <a:defRPr/>
            </a:pPr>
            <a:r>
              <a:rPr lang="en-US" altLang="en-US" sz="2800" b="1" i="1" dirty="0">
                <a:solidFill>
                  <a:prstClr val="white"/>
                </a:solidFill>
                <a:effectLst>
                  <a:outerShdw blurRad="38100" dist="38100" dir="2700000" algn="tl">
                    <a:srgbClr val="000000"/>
                  </a:outerShdw>
                </a:effectLst>
                <a:latin typeface="Tahoma" panose="020B0604030504040204" pitchFamily="34" charset="0"/>
              </a:rPr>
              <a:t>BIBLE TEACHERS</a:t>
            </a:r>
          </a:p>
          <a:p>
            <a:pPr algn="ctr" fontAlgn="base">
              <a:spcBef>
                <a:spcPct val="50000"/>
              </a:spcBef>
              <a:spcAft>
                <a:spcPct val="0"/>
              </a:spcAft>
              <a:defRPr/>
            </a:pPr>
            <a:r>
              <a:rPr lang="en-US" altLang="en-US" sz="2800" b="1" i="1" dirty="0">
                <a:solidFill>
                  <a:prstClr val="white"/>
                </a:solidFill>
                <a:effectLst>
                  <a:outerShdw blurRad="38100" dist="38100" dir="2700000" algn="tl">
                    <a:srgbClr val="000000"/>
                  </a:outerShdw>
                </a:effectLst>
                <a:latin typeface="Tahoma" panose="020B0604030504040204" pitchFamily="34" charset="0"/>
              </a:rPr>
              <a:t>VOLUNTEERS </a:t>
            </a:r>
          </a:p>
          <a:p>
            <a:pPr algn="ctr" fontAlgn="base">
              <a:spcBef>
                <a:spcPct val="50000"/>
              </a:spcBef>
              <a:spcAft>
                <a:spcPct val="0"/>
              </a:spcAft>
              <a:defRPr/>
            </a:pPr>
            <a:r>
              <a:rPr lang="en-US" altLang="en-US" sz="2800" b="1" i="1" dirty="0">
                <a:solidFill>
                  <a:prstClr val="white"/>
                </a:solidFill>
                <a:effectLst>
                  <a:outerShdw blurRad="38100" dist="38100" dir="2700000" algn="tl">
                    <a:srgbClr val="000000"/>
                  </a:outerShdw>
                </a:effectLst>
                <a:latin typeface="Tahoma" panose="020B0604030504040204" pitchFamily="34" charset="0"/>
              </a:rPr>
              <a:t>PRAYER LEADERS</a:t>
            </a:r>
          </a:p>
          <a:p>
            <a:pPr algn="ctr" fontAlgn="base">
              <a:spcBef>
                <a:spcPct val="50000"/>
              </a:spcBef>
              <a:spcAft>
                <a:spcPct val="0"/>
              </a:spcAft>
              <a:defRPr/>
            </a:pPr>
            <a:r>
              <a:rPr lang="en-US" altLang="en-US" sz="2800" b="1" i="1" dirty="0">
                <a:solidFill>
                  <a:prstClr val="white"/>
                </a:solidFill>
                <a:effectLst>
                  <a:outerShdw blurRad="38100" dist="38100" dir="2700000" algn="tl">
                    <a:srgbClr val="000000"/>
                  </a:outerShdw>
                </a:effectLst>
                <a:latin typeface="Tahoma" panose="020B0604030504040204" pitchFamily="34" charset="0"/>
              </a:rPr>
              <a:t>ELDERS</a:t>
            </a:r>
          </a:p>
          <a:p>
            <a:pPr algn="ctr" fontAlgn="base">
              <a:spcBef>
                <a:spcPct val="50000"/>
              </a:spcBef>
              <a:spcAft>
                <a:spcPct val="0"/>
              </a:spcAft>
              <a:defRPr/>
            </a:pPr>
            <a:r>
              <a:rPr lang="en-US" altLang="en-US" sz="2800" b="1" i="1" dirty="0">
                <a:solidFill>
                  <a:prstClr val="white"/>
                </a:solidFill>
                <a:effectLst>
                  <a:outerShdw blurRad="38100" dist="38100" dir="2700000" algn="tl">
                    <a:srgbClr val="000000"/>
                  </a:outerShdw>
                </a:effectLst>
                <a:latin typeface="Tahoma" panose="020B0604030504040204" pitchFamily="34" charset="0"/>
              </a:rPr>
              <a:t>DEACONS</a:t>
            </a:r>
            <a:endParaRPr lang="en-US" altLang="en-US" sz="2800" b="1" i="1" dirty="0">
              <a:solidFill>
                <a:prstClr val="white"/>
              </a:solidFill>
              <a:effectLst>
                <a:outerShdw blurRad="38100" dist="38100" dir="2700000" algn="tl">
                  <a:srgbClr val="000000"/>
                </a:outerShdw>
              </a:effectLst>
              <a:latin typeface="Tahoma" panose="020B0604030504040204" pitchFamily="34" charset="0"/>
            </a:endParaRPr>
          </a:p>
        </p:txBody>
      </p:sp>
    </p:spTree>
    <p:extLst>
      <p:ext uri="{BB962C8B-B14F-4D97-AF65-F5344CB8AC3E}">
        <p14:creationId xmlns:p14="http://schemas.microsoft.com/office/powerpoint/2010/main" val="17421863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05">
                                            <p:txEl>
                                              <p:pRg st="0" end="0"/>
                                            </p:txEl>
                                          </p:spTgt>
                                        </p:tgtEl>
                                        <p:attrNameLst>
                                          <p:attrName>style.visibility</p:attrName>
                                        </p:attrNameLst>
                                      </p:cBhvr>
                                      <p:to>
                                        <p:strVal val="visible"/>
                                      </p:to>
                                    </p:set>
                                    <p:animEffect transition="in" filter="dissolve">
                                      <p:cBhvr>
                                        <p:cTn id="7" dur="500"/>
                                        <p:tgtEl>
                                          <p:spTgt spid="5120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1205">
                                            <p:txEl>
                                              <p:pRg st="1" end="1"/>
                                            </p:txEl>
                                          </p:spTgt>
                                        </p:tgtEl>
                                        <p:attrNameLst>
                                          <p:attrName>style.visibility</p:attrName>
                                        </p:attrNameLst>
                                      </p:cBhvr>
                                      <p:to>
                                        <p:strVal val="visible"/>
                                      </p:to>
                                    </p:set>
                                    <p:animEffect transition="in" filter="dissolve">
                                      <p:cBhvr>
                                        <p:cTn id="12" dur="500"/>
                                        <p:tgtEl>
                                          <p:spTgt spid="5120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1205">
                                            <p:txEl>
                                              <p:pRg st="2" end="2"/>
                                            </p:txEl>
                                          </p:spTgt>
                                        </p:tgtEl>
                                        <p:attrNameLst>
                                          <p:attrName>style.visibility</p:attrName>
                                        </p:attrNameLst>
                                      </p:cBhvr>
                                      <p:to>
                                        <p:strVal val="visible"/>
                                      </p:to>
                                    </p:set>
                                    <p:animEffect transition="in" filter="dissolve">
                                      <p:cBhvr>
                                        <p:cTn id="17" dur="500"/>
                                        <p:tgtEl>
                                          <p:spTgt spid="5120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1205">
                                            <p:txEl>
                                              <p:pRg st="3" end="3"/>
                                            </p:txEl>
                                          </p:spTgt>
                                        </p:tgtEl>
                                        <p:attrNameLst>
                                          <p:attrName>style.visibility</p:attrName>
                                        </p:attrNameLst>
                                      </p:cBhvr>
                                      <p:to>
                                        <p:strVal val="visible"/>
                                      </p:to>
                                    </p:set>
                                    <p:animEffect transition="in" filter="dissolve">
                                      <p:cBhvr>
                                        <p:cTn id="22" dur="500"/>
                                        <p:tgtEl>
                                          <p:spTgt spid="5120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1205">
                                            <p:txEl>
                                              <p:pRg st="4" end="4"/>
                                            </p:txEl>
                                          </p:spTgt>
                                        </p:tgtEl>
                                        <p:attrNameLst>
                                          <p:attrName>style.visibility</p:attrName>
                                        </p:attrNameLst>
                                      </p:cBhvr>
                                      <p:to>
                                        <p:strVal val="visible"/>
                                      </p:to>
                                    </p:set>
                                    <p:animEffect transition="in" filter="dissolve">
                                      <p:cBhvr>
                                        <p:cTn id="27" dur="500"/>
                                        <p:tgtEl>
                                          <p:spTgt spid="5120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1205">
                                            <p:txEl>
                                              <p:pRg st="5" end="5"/>
                                            </p:txEl>
                                          </p:spTgt>
                                        </p:tgtEl>
                                        <p:attrNameLst>
                                          <p:attrName>style.visibility</p:attrName>
                                        </p:attrNameLst>
                                      </p:cBhvr>
                                      <p:to>
                                        <p:strVal val="visible"/>
                                      </p:to>
                                    </p:set>
                                    <p:animEffect transition="in" filter="dissolve">
                                      <p:cBhvr>
                                        <p:cTn id="32" dur="500"/>
                                        <p:tgtEl>
                                          <p:spTgt spid="5120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5"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51204" name="Text Box 4"/>
          <p:cNvSpPr txBox="1">
            <a:spLocks noChangeArrowheads="1"/>
          </p:cNvSpPr>
          <p:nvPr/>
        </p:nvSpPr>
        <p:spPr bwMode="auto">
          <a:xfrm>
            <a:off x="2590800" y="457200"/>
            <a:ext cx="6858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defRPr/>
            </a:pPr>
            <a:r>
              <a:rPr lang="en-US" altLang="en-US" sz="2800" b="1" dirty="0">
                <a:solidFill>
                  <a:srgbClr val="FFC000"/>
                </a:solidFill>
                <a:effectLst>
                  <a:outerShdw blurRad="38100" dist="38100" dir="2700000" algn="tl">
                    <a:srgbClr val="000000"/>
                  </a:outerShdw>
                </a:effectLst>
                <a:latin typeface="Tahoma" panose="020B0604030504040204" pitchFamily="34" charset="0"/>
              </a:rPr>
              <a:t>WE HAVE A GREAT MISSION</a:t>
            </a:r>
          </a:p>
        </p:txBody>
      </p:sp>
      <p:sp>
        <p:nvSpPr>
          <p:cNvPr id="51205" name="Text Box 5"/>
          <p:cNvSpPr txBox="1">
            <a:spLocks noChangeArrowheads="1"/>
          </p:cNvSpPr>
          <p:nvPr/>
        </p:nvSpPr>
        <p:spPr bwMode="auto">
          <a:xfrm>
            <a:off x="1066800" y="1219205"/>
            <a:ext cx="1043940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i="1" dirty="0">
                <a:solidFill>
                  <a:prstClr val="white"/>
                </a:solidFill>
                <a:effectLst>
                  <a:outerShdw blurRad="38100" dist="38100" dir="2700000" algn="tl">
                    <a:srgbClr val="000000"/>
                  </a:outerShdw>
                </a:effectLst>
                <a:latin typeface="Tahoma" panose="020B0604030504040204" pitchFamily="34" charset="0"/>
              </a:rPr>
              <a:t>TO GLORIFY GOD by doing His work</a:t>
            </a:r>
          </a:p>
          <a:p>
            <a:pPr algn="ctr" fontAlgn="base">
              <a:spcBef>
                <a:spcPct val="50000"/>
              </a:spcBef>
              <a:spcAft>
                <a:spcPct val="0"/>
              </a:spcAft>
              <a:defRPr/>
            </a:pPr>
            <a:r>
              <a:rPr lang="en-US" altLang="en-US" sz="2800" b="1" i="1" dirty="0">
                <a:solidFill>
                  <a:prstClr val="white"/>
                </a:solidFill>
                <a:effectLst>
                  <a:outerShdw blurRad="38100" dist="38100" dir="2700000" algn="tl">
                    <a:srgbClr val="000000"/>
                  </a:outerShdw>
                </a:effectLst>
                <a:latin typeface="Tahoma" panose="020B0604030504040204" pitchFamily="34" charset="0"/>
              </a:rPr>
              <a:t>TO GLORIFY GOD by doing God’s will</a:t>
            </a:r>
          </a:p>
          <a:p>
            <a:pPr algn="ctr" fontAlgn="base">
              <a:spcBef>
                <a:spcPct val="50000"/>
              </a:spcBef>
              <a:spcAft>
                <a:spcPct val="0"/>
              </a:spcAft>
              <a:defRPr/>
            </a:pPr>
            <a:r>
              <a:rPr lang="en-US" altLang="en-US" sz="2800" b="1" i="1" dirty="0">
                <a:solidFill>
                  <a:prstClr val="white"/>
                </a:solidFill>
                <a:effectLst>
                  <a:outerShdw blurRad="38100" dist="38100" dir="2700000" algn="tl">
                    <a:srgbClr val="000000"/>
                  </a:outerShdw>
                </a:effectLst>
                <a:latin typeface="Tahoma" panose="020B0604030504040204" pitchFamily="34" charset="0"/>
              </a:rPr>
              <a:t>TO GLORIFY GOD by bearing fruit</a:t>
            </a:r>
          </a:p>
          <a:p>
            <a:pPr algn="ctr" fontAlgn="base">
              <a:spcBef>
                <a:spcPct val="50000"/>
              </a:spcBef>
              <a:spcAft>
                <a:spcPct val="0"/>
              </a:spcAft>
              <a:defRPr/>
            </a:pPr>
            <a:r>
              <a:rPr lang="en-US" altLang="en-US" sz="2800" b="1" i="1" dirty="0">
                <a:solidFill>
                  <a:prstClr val="white"/>
                </a:solidFill>
                <a:effectLst>
                  <a:outerShdw blurRad="38100" dist="38100" dir="2700000" algn="tl">
                    <a:srgbClr val="000000"/>
                  </a:outerShdw>
                </a:effectLst>
                <a:latin typeface="Tahoma" panose="020B0604030504040204" pitchFamily="34" charset="0"/>
              </a:rPr>
              <a:t>TO GLORIFY GOD by worship &amp; praise in unity</a:t>
            </a:r>
          </a:p>
          <a:p>
            <a:pPr algn="ctr" fontAlgn="base">
              <a:spcBef>
                <a:spcPct val="50000"/>
              </a:spcBef>
              <a:spcAft>
                <a:spcPct val="0"/>
              </a:spcAft>
              <a:defRPr/>
            </a:pPr>
            <a:r>
              <a:rPr lang="en-US" altLang="en-US" sz="2800" b="1" i="1" dirty="0">
                <a:solidFill>
                  <a:prstClr val="white"/>
                </a:solidFill>
                <a:effectLst>
                  <a:outerShdw blurRad="38100" dist="38100" dir="2700000" algn="tl">
                    <a:srgbClr val="000000"/>
                  </a:outerShdw>
                </a:effectLst>
                <a:latin typeface="Tahoma" panose="020B0604030504040204" pitchFamily="34" charset="0"/>
              </a:rPr>
              <a:t>TO GLORIFY GOD by serving Him and each other</a:t>
            </a:r>
          </a:p>
        </p:txBody>
      </p:sp>
    </p:spTree>
    <p:extLst>
      <p:ext uri="{BB962C8B-B14F-4D97-AF65-F5344CB8AC3E}">
        <p14:creationId xmlns:p14="http://schemas.microsoft.com/office/powerpoint/2010/main" val="3889479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05">
                                            <p:txEl>
                                              <p:pRg st="0" end="0"/>
                                            </p:txEl>
                                          </p:spTgt>
                                        </p:tgtEl>
                                        <p:attrNameLst>
                                          <p:attrName>style.visibility</p:attrName>
                                        </p:attrNameLst>
                                      </p:cBhvr>
                                      <p:to>
                                        <p:strVal val="visible"/>
                                      </p:to>
                                    </p:set>
                                    <p:animEffect transition="in" filter="dissolve">
                                      <p:cBhvr>
                                        <p:cTn id="7" dur="500"/>
                                        <p:tgtEl>
                                          <p:spTgt spid="5120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1205">
                                            <p:txEl>
                                              <p:pRg st="1" end="1"/>
                                            </p:txEl>
                                          </p:spTgt>
                                        </p:tgtEl>
                                        <p:attrNameLst>
                                          <p:attrName>style.visibility</p:attrName>
                                        </p:attrNameLst>
                                      </p:cBhvr>
                                      <p:to>
                                        <p:strVal val="visible"/>
                                      </p:to>
                                    </p:set>
                                    <p:animEffect transition="in" filter="dissolve">
                                      <p:cBhvr>
                                        <p:cTn id="12" dur="500"/>
                                        <p:tgtEl>
                                          <p:spTgt spid="5120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1205">
                                            <p:txEl>
                                              <p:pRg st="2" end="2"/>
                                            </p:txEl>
                                          </p:spTgt>
                                        </p:tgtEl>
                                        <p:attrNameLst>
                                          <p:attrName>style.visibility</p:attrName>
                                        </p:attrNameLst>
                                      </p:cBhvr>
                                      <p:to>
                                        <p:strVal val="visible"/>
                                      </p:to>
                                    </p:set>
                                    <p:animEffect transition="in" filter="dissolve">
                                      <p:cBhvr>
                                        <p:cTn id="17" dur="500"/>
                                        <p:tgtEl>
                                          <p:spTgt spid="5120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1205">
                                            <p:txEl>
                                              <p:pRg st="3" end="3"/>
                                            </p:txEl>
                                          </p:spTgt>
                                        </p:tgtEl>
                                        <p:attrNameLst>
                                          <p:attrName>style.visibility</p:attrName>
                                        </p:attrNameLst>
                                      </p:cBhvr>
                                      <p:to>
                                        <p:strVal val="visible"/>
                                      </p:to>
                                    </p:set>
                                    <p:animEffect transition="in" filter="dissolve">
                                      <p:cBhvr>
                                        <p:cTn id="22" dur="500"/>
                                        <p:tgtEl>
                                          <p:spTgt spid="5120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1205">
                                            <p:txEl>
                                              <p:pRg st="4" end="4"/>
                                            </p:txEl>
                                          </p:spTgt>
                                        </p:tgtEl>
                                        <p:attrNameLst>
                                          <p:attrName>style.visibility</p:attrName>
                                        </p:attrNameLst>
                                      </p:cBhvr>
                                      <p:to>
                                        <p:strVal val="visible"/>
                                      </p:to>
                                    </p:set>
                                    <p:animEffect transition="in" filter="dissolve">
                                      <p:cBhvr>
                                        <p:cTn id="27" dur="500"/>
                                        <p:tgtEl>
                                          <p:spTgt spid="5120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5"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2590800" y="457200"/>
            <a:ext cx="6858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defRPr/>
            </a:pPr>
            <a:r>
              <a:rPr lang="en-US" altLang="en-US" sz="2800" b="1" dirty="0">
                <a:solidFill>
                  <a:srgbClr val="FFC000"/>
                </a:solidFill>
                <a:effectLst>
                  <a:outerShdw blurRad="38100" dist="38100" dir="2700000" algn="tl">
                    <a:srgbClr val="000000"/>
                  </a:outerShdw>
                </a:effectLst>
                <a:latin typeface="Tahoma" panose="020B0604030504040204" pitchFamily="34" charset="0"/>
              </a:rPr>
              <a:t>WE HAVE A GREAT MISSION</a:t>
            </a:r>
          </a:p>
        </p:txBody>
      </p:sp>
      <p:sp>
        <p:nvSpPr>
          <p:cNvPr id="52227" name="Text Box 3"/>
          <p:cNvSpPr txBox="1">
            <a:spLocks noChangeArrowheads="1"/>
          </p:cNvSpPr>
          <p:nvPr/>
        </p:nvSpPr>
        <p:spPr bwMode="auto">
          <a:xfrm>
            <a:off x="1143000" y="1219205"/>
            <a:ext cx="10210800"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defRPr/>
            </a:pPr>
            <a:r>
              <a:rPr lang="en-US" altLang="en-US" sz="2800" b="1" dirty="0" err="1">
                <a:solidFill>
                  <a:prstClr val="white"/>
                </a:solidFill>
                <a:effectLst>
                  <a:outerShdw blurRad="38100" dist="38100" dir="2700000" algn="tl">
                    <a:srgbClr val="000000"/>
                  </a:outerShdw>
                </a:effectLst>
                <a:latin typeface="Tahoma" panose="020B0604030504040204" pitchFamily="34" charset="0"/>
              </a:rPr>
              <a:t>Eph</a:t>
            </a:r>
            <a:r>
              <a:rPr lang="en-US" altLang="en-US" sz="2800" b="1" dirty="0">
                <a:solidFill>
                  <a:prstClr val="white"/>
                </a:solidFill>
                <a:effectLst>
                  <a:outerShdw blurRad="38100" dist="38100" dir="2700000" algn="tl">
                    <a:srgbClr val="000000"/>
                  </a:outerShdw>
                </a:effectLst>
                <a:latin typeface="Tahoma" panose="020B0604030504040204" pitchFamily="34" charset="0"/>
              </a:rPr>
              <a:t> 3:20-21  Now to him who is able to do immeasurably more than all we ask or imagine, according to his power that is at work within us, 21 to him be glory in the church and in Christ Jesus throughout all generations, for ever and ever! Amen. </a:t>
            </a:r>
          </a:p>
          <a:p>
            <a:pPr fontAlgn="base">
              <a:spcBef>
                <a:spcPct val="50000"/>
              </a:spcBef>
              <a:spcAft>
                <a:spcPct val="0"/>
              </a:spcAft>
              <a:defRPr/>
            </a:pPr>
            <a:endParaRPr lang="en-US" altLang="en-US" sz="2800" b="1" dirty="0">
              <a:solidFill>
                <a:prstClr val="white"/>
              </a:solidFill>
              <a:effectLst>
                <a:outerShdw blurRad="38100" dist="38100" dir="2700000" algn="tl">
                  <a:srgbClr val="000000"/>
                </a:outerShdw>
              </a:effectLst>
              <a:latin typeface="Tahoma" panose="020B0604030504040204" pitchFamily="34" charset="0"/>
            </a:endParaRPr>
          </a:p>
        </p:txBody>
      </p:sp>
    </p:spTree>
    <p:extLst>
      <p:ext uri="{BB962C8B-B14F-4D97-AF65-F5344CB8AC3E}">
        <p14:creationId xmlns:p14="http://schemas.microsoft.com/office/powerpoint/2010/main" val="33713946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dissolve">
                                      <p:cBhvr>
                                        <p:cTn id="7" dur="500"/>
                                        <p:tgtEl>
                                          <p:spTgt spid="522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53250" name="Text Box 2"/>
          <p:cNvSpPr txBox="1">
            <a:spLocks noChangeArrowheads="1"/>
          </p:cNvSpPr>
          <p:nvPr/>
        </p:nvSpPr>
        <p:spPr bwMode="auto">
          <a:xfrm>
            <a:off x="2590800" y="457200"/>
            <a:ext cx="6858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defRPr/>
            </a:pPr>
            <a:r>
              <a:rPr lang="en-US" altLang="en-US" sz="2800" b="1" dirty="0">
                <a:solidFill>
                  <a:srgbClr val="FFC000"/>
                </a:solidFill>
                <a:effectLst>
                  <a:outerShdw blurRad="38100" dist="38100" dir="2700000" algn="tl">
                    <a:srgbClr val="000000"/>
                  </a:outerShdw>
                </a:effectLst>
                <a:latin typeface="Tahoma" panose="020B0604030504040204" pitchFamily="34" charset="0"/>
              </a:rPr>
              <a:t>WE HAVE A GREAT MISSION</a:t>
            </a:r>
          </a:p>
        </p:txBody>
      </p:sp>
      <p:sp>
        <p:nvSpPr>
          <p:cNvPr id="53251" name="Text Box 3"/>
          <p:cNvSpPr txBox="1">
            <a:spLocks noChangeArrowheads="1"/>
          </p:cNvSpPr>
          <p:nvPr/>
        </p:nvSpPr>
        <p:spPr bwMode="auto">
          <a:xfrm>
            <a:off x="1143000" y="1219205"/>
            <a:ext cx="10363200"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defRPr/>
            </a:pPr>
            <a:r>
              <a:rPr lang="en-US" altLang="en-US" sz="2800" b="1" dirty="0" err="1">
                <a:solidFill>
                  <a:prstClr val="white"/>
                </a:solidFill>
                <a:effectLst>
                  <a:outerShdw blurRad="38100" dist="38100" dir="2700000" algn="tl">
                    <a:srgbClr val="000000"/>
                  </a:outerShdw>
                </a:effectLst>
                <a:latin typeface="Tahoma" panose="020B0604030504040204" pitchFamily="34" charset="0"/>
              </a:rPr>
              <a:t>Eph</a:t>
            </a:r>
            <a:r>
              <a:rPr lang="en-US" altLang="en-US" sz="2800" b="1" dirty="0">
                <a:solidFill>
                  <a:prstClr val="white"/>
                </a:solidFill>
                <a:effectLst>
                  <a:outerShdw blurRad="38100" dist="38100" dir="2700000" algn="tl">
                    <a:srgbClr val="000000"/>
                  </a:outerShdw>
                </a:effectLst>
                <a:latin typeface="Tahoma" panose="020B0604030504040204" pitchFamily="34" charset="0"/>
              </a:rPr>
              <a:t> 3:20-21  Now to him who is able to do immeasurably more than all we ask or imagine, according to his power that is at work within us, 21 </a:t>
            </a:r>
            <a:r>
              <a:rPr lang="en-US" altLang="en-US" sz="2800" b="1" i="1" u="sng" dirty="0">
                <a:solidFill>
                  <a:srgbClr val="FFFF00"/>
                </a:solidFill>
                <a:effectLst>
                  <a:outerShdw blurRad="38100" dist="38100" dir="2700000" algn="tl">
                    <a:srgbClr val="000000"/>
                  </a:outerShdw>
                </a:effectLst>
                <a:latin typeface="Tahoma" panose="020B0604030504040204" pitchFamily="34" charset="0"/>
              </a:rPr>
              <a:t>to him be glory in the church</a:t>
            </a:r>
            <a:r>
              <a:rPr lang="en-US" altLang="en-US" sz="2800" b="1" dirty="0">
                <a:solidFill>
                  <a:srgbClr val="FFFF00"/>
                </a:solidFill>
                <a:effectLst>
                  <a:outerShdw blurRad="38100" dist="38100" dir="2700000" algn="tl">
                    <a:srgbClr val="000000"/>
                  </a:outerShdw>
                </a:effectLst>
                <a:latin typeface="Tahoma" panose="020B0604030504040204" pitchFamily="34" charset="0"/>
              </a:rPr>
              <a:t> </a:t>
            </a:r>
            <a:r>
              <a:rPr lang="en-US" altLang="en-US" sz="2800" b="1" dirty="0">
                <a:solidFill>
                  <a:prstClr val="white"/>
                </a:solidFill>
                <a:effectLst>
                  <a:outerShdw blurRad="38100" dist="38100" dir="2700000" algn="tl">
                    <a:srgbClr val="000000"/>
                  </a:outerShdw>
                </a:effectLst>
                <a:latin typeface="Tahoma" panose="020B0604030504040204" pitchFamily="34" charset="0"/>
              </a:rPr>
              <a:t>and in Christ Jesus throughout all generations, for ever and ever! Amen. </a:t>
            </a:r>
          </a:p>
          <a:p>
            <a:pPr fontAlgn="base">
              <a:spcBef>
                <a:spcPct val="50000"/>
              </a:spcBef>
              <a:spcAft>
                <a:spcPct val="0"/>
              </a:spcAft>
              <a:defRPr/>
            </a:pPr>
            <a:endParaRPr lang="en-US" altLang="en-US" sz="2800" b="1" dirty="0">
              <a:solidFill>
                <a:prstClr val="white"/>
              </a:solidFill>
              <a:effectLst>
                <a:outerShdw blurRad="38100" dist="38100" dir="2700000" algn="tl">
                  <a:srgbClr val="000000"/>
                </a:outerShdw>
              </a:effectLst>
              <a:latin typeface="Tahoma" panose="020B0604030504040204" pitchFamily="34" charset="0"/>
            </a:endParaRPr>
          </a:p>
        </p:txBody>
      </p:sp>
      <p:sp>
        <p:nvSpPr>
          <p:cNvPr id="53252" name="Text Box 4"/>
          <p:cNvSpPr txBox="1">
            <a:spLocks noChangeArrowheads="1"/>
          </p:cNvSpPr>
          <p:nvPr/>
        </p:nvSpPr>
        <p:spPr bwMode="auto">
          <a:xfrm>
            <a:off x="1447800" y="3810000"/>
            <a:ext cx="975360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dirty="0">
                <a:solidFill>
                  <a:srgbClr val="FFC000"/>
                </a:solidFill>
                <a:effectLst>
                  <a:outerShdw blurRad="38100" dist="38100" dir="2700000" algn="tl">
                    <a:srgbClr val="000000"/>
                  </a:outerShdw>
                </a:effectLst>
                <a:latin typeface="Tahoma" panose="020B0604030504040204" pitchFamily="34" charset="0"/>
              </a:rPr>
              <a:t>THIS PASSAGE DEFINES OUR MISSION</a:t>
            </a:r>
          </a:p>
          <a:p>
            <a:pPr algn="ctr" fontAlgn="base">
              <a:spcBef>
                <a:spcPct val="50000"/>
              </a:spcBef>
              <a:spcAft>
                <a:spcPct val="0"/>
              </a:spcAft>
              <a:defRPr/>
            </a:pPr>
            <a:r>
              <a:rPr lang="en-US" altLang="en-US" sz="2800" b="1" dirty="0">
                <a:solidFill>
                  <a:srgbClr val="FFC000"/>
                </a:solidFill>
                <a:effectLst>
                  <a:outerShdw blurRad="38100" dist="38100" dir="2700000" algn="tl">
                    <a:srgbClr val="000000"/>
                  </a:outerShdw>
                </a:effectLst>
                <a:latin typeface="Tahoma" panose="020B0604030504040204" pitchFamily="34" charset="0"/>
              </a:rPr>
              <a:t>TO GLORIFY GOD IN THE CHURCH</a:t>
            </a:r>
          </a:p>
        </p:txBody>
      </p:sp>
    </p:spTree>
    <p:extLst>
      <p:ext uri="{BB962C8B-B14F-4D97-AF65-F5344CB8AC3E}">
        <p14:creationId xmlns:p14="http://schemas.microsoft.com/office/powerpoint/2010/main" val="11183222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3252">
                                            <p:txEl>
                                              <p:pRg st="0" end="0"/>
                                            </p:txEl>
                                          </p:spTgt>
                                        </p:tgtEl>
                                        <p:attrNameLst>
                                          <p:attrName>style.visibility</p:attrName>
                                        </p:attrNameLst>
                                      </p:cBhvr>
                                      <p:to>
                                        <p:strVal val="visible"/>
                                      </p:to>
                                    </p:set>
                                    <p:animEffect transition="in" filter="dissolve">
                                      <p:cBhvr>
                                        <p:cTn id="7" dur="500"/>
                                        <p:tgtEl>
                                          <p:spTgt spid="5325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3252">
                                            <p:txEl>
                                              <p:pRg st="1" end="1"/>
                                            </p:txEl>
                                          </p:spTgt>
                                        </p:tgtEl>
                                        <p:attrNameLst>
                                          <p:attrName>style.visibility</p:attrName>
                                        </p:attrNameLst>
                                      </p:cBhvr>
                                      <p:to>
                                        <p:strVal val="visible"/>
                                      </p:to>
                                    </p:set>
                                    <p:animEffect transition="in" filter="dissolve">
                                      <p:cBhvr>
                                        <p:cTn id="12" dur="500"/>
                                        <p:tgtEl>
                                          <p:spTgt spid="5325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2590800" y="457200"/>
            <a:ext cx="6858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defRPr/>
            </a:pPr>
            <a:r>
              <a:rPr lang="en-US" altLang="en-US" sz="2800" b="1" dirty="0">
                <a:solidFill>
                  <a:srgbClr val="FFC000"/>
                </a:solidFill>
                <a:effectLst>
                  <a:outerShdw blurRad="38100" dist="38100" dir="2700000" algn="tl">
                    <a:srgbClr val="000000"/>
                  </a:outerShdw>
                </a:effectLst>
                <a:latin typeface="Tahoma" panose="020B0604030504040204" pitchFamily="34" charset="0"/>
              </a:rPr>
              <a:t>WE HAVE A GREAT MISSION</a:t>
            </a:r>
          </a:p>
        </p:txBody>
      </p:sp>
      <p:sp>
        <p:nvSpPr>
          <p:cNvPr id="54275" name="Text Box 3"/>
          <p:cNvSpPr txBox="1">
            <a:spLocks noChangeArrowheads="1"/>
          </p:cNvSpPr>
          <p:nvPr/>
        </p:nvSpPr>
        <p:spPr bwMode="auto">
          <a:xfrm>
            <a:off x="1066800" y="1219205"/>
            <a:ext cx="10515600"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defRPr/>
            </a:pPr>
            <a:r>
              <a:rPr lang="en-US" altLang="en-US" sz="2800" b="1" dirty="0" err="1">
                <a:solidFill>
                  <a:prstClr val="white"/>
                </a:solidFill>
                <a:effectLst>
                  <a:outerShdw blurRad="38100" dist="38100" dir="2700000" algn="tl">
                    <a:srgbClr val="000000"/>
                  </a:outerShdw>
                </a:effectLst>
                <a:latin typeface="Tahoma" panose="020B0604030504040204" pitchFamily="34" charset="0"/>
              </a:rPr>
              <a:t>Eph</a:t>
            </a:r>
            <a:r>
              <a:rPr lang="en-US" altLang="en-US" sz="2800" b="1" dirty="0">
                <a:solidFill>
                  <a:prstClr val="white"/>
                </a:solidFill>
                <a:effectLst>
                  <a:outerShdw blurRad="38100" dist="38100" dir="2700000" algn="tl">
                    <a:srgbClr val="000000"/>
                  </a:outerShdw>
                </a:effectLst>
                <a:latin typeface="Tahoma" panose="020B0604030504040204" pitchFamily="34" charset="0"/>
              </a:rPr>
              <a:t> 3:20-21  </a:t>
            </a:r>
            <a:r>
              <a:rPr lang="en-US" altLang="en-US" sz="2800" b="1" i="1" u="sng" dirty="0">
                <a:solidFill>
                  <a:srgbClr val="FFFF00"/>
                </a:solidFill>
                <a:effectLst>
                  <a:outerShdw blurRad="38100" dist="38100" dir="2700000" algn="tl">
                    <a:srgbClr val="000000"/>
                  </a:outerShdw>
                </a:effectLst>
                <a:latin typeface="Tahoma" panose="020B0604030504040204" pitchFamily="34" charset="0"/>
              </a:rPr>
              <a:t>Now to him who is able to do immeasurably more than all we ask or imagine, according to his power that is at work within us,</a:t>
            </a:r>
            <a:r>
              <a:rPr lang="en-US" altLang="en-US" sz="2800" b="1" dirty="0">
                <a:solidFill>
                  <a:srgbClr val="FFFF00"/>
                </a:solidFill>
                <a:effectLst>
                  <a:outerShdw blurRad="38100" dist="38100" dir="2700000" algn="tl">
                    <a:srgbClr val="000000"/>
                  </a:outerShdw>
                </a:effectLst>
                <a:latin typeface="Tahoma" panose="020B0604030504040204" pitchFamily="34" charset="0"/>
              </a:rPr>
              <a:t> </a:t>
            </a:r>
            <a:r>
              <a:rPr lang="en-US" altLang="en-US" sz="2800" b="1" dirty="0">
                <a:solidFill>
                  <a:prstClr val="white"/>
                </a:solidFill>
                <a:effectLst>
                  <a:outerShdw blurRad="38100" dist="38100" dir="2700000" algn="tl">
                    <a:srgbClr val="000000"/>
                  </a:outerShdw>
                </a:effectLst>
                <a:latin typeface="Tahoma" panose="020B0604030504040204" pitchFamily="34" charset="0"/>
              </a:rPr>
              <a:t>21 </a:t>
            </a:r>
            <a:r>
              <a:rPr lang="en-US" altLang="en-US" sz="2800" b="1" i="1" u="sng" dirty="0">
                <a:solidFill>
                  <a:srgbClr val="FFFF00"/>
                </a:solidFill>
                <a:effectLst>
                  <a:outerShdw blurRad="38100" dist="38100" dir="2700000" algn="tl">
                    <a:srgbClr val="000000"/>
                  </a:outerShdw>
                </a:effectLst>
                <a:latin typeface="Tahoma" panose="020B0604030504040204" pitchFamily="34" charset="0"/>
              </a:rPr>
              <a:t>to him be glory in the church</a:t>
            </a:r>
            <a:r>
              <a:rPr lang="en-US" altLang="en-US" sz="2800" b="1" dirty="0">
                <a:solidFill>
                  <a:srgbClr val="FFFF00"/>
                </a:solidFill>
                <a:effectLst>
                  <a:outerShdw blurRad="38100" dist="38100" dir="2700000" algn="tl">
                    <a:srgbClr val="000000"/>
                  </a:outerShdw>
                </a:effectLst>
                <a:latin typeface="Tahoma" panose="020B0604030504040204" pitchFamily="34" charset="0"/>
              </a:rPr>
              <a:t> </a:t>
            </a:r>
            <a:r>
              <a:rPr lang="en-US" altLang="en-US" sz="2800" b="1" dirty="0">
                <a:solidFill>
                  <a:prstClr val="white"/>
                </a:solidFill>
                <a:effectLst>
                  <a:outerShdw blurRad="38100" dist="38100" dir="2700000" algn="tl">
                    <a:srgbClr val="000000"/>
                  </a:outerShdw>
                </a:effectLst>
                <a:latin typeface="Tahoma" panose="020B0604030504040204" pitchFamily="34" charset="0"/>
              </a:rPr>
              <a:t>and in Christ Jesus throughout all generations, for ever and ever! Amen. </a:t>
            </a:r>
          </a:p>
          <a:p>
            <a:pPr fontAlgn="base">
              <a:spcBef>
                <a:spcPct val="50000"/>
              </a:spcBef>
              <a:spcAft>
                <a:spcPct val="0"/>
              </a:spcAft>
              <a:defRPr/>
            </a:pPr>
            <a:endParaRPr lang="en-US" altLang="en-US" sz="2800" b="1" dirty="0">
              <a:solidFill>
                <a:prstClr val="white"/>
              </a:solidFill>
              <a:effectLst>
                <a:outerShdw blurRad="38100" dist="38100" dir="2700000" algn="tl">
                  <a:srgbClr val="000000"/>
                </a:outerShdw>
              </a:effectLst>
              <a:latin typeface="Tahoma" panose="020B0604030504040204" pitchFamily="34" charset="0"/>
            </a:endParaRPr>
          </a:p>
        </p:txBody>
      </p:sp>
      <p:sp>
        <p:nvSpPr>
          <p:cNvPr id="54277" name="Text Box 5"/>
          <p:cNvSpPr txBox="1">
            <a:spLocks noChangeArrowheads="1"/>
          </p:cNvSpPr>
          <p:nvPr/>
        </p:nvSpPr>
        <p:spPr bwMode="auto">
          <a:xfrm>
            <a:off x="1219200" y="3505200"/>
            <a:ext cx="1021080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dirty="0">
                <a:solidFill>
                  <a:srgbClr val="FFC000"/>
                </a:solidFill>
                <a:effectLst>
                  <a:outerShdw blurRad="38100" dist="38100" dir="2700000" algn="tl">
                    <a:srgbClr val="000000"/>
                  </a:outerShdw>
                </a:effectLst>
                <a:latin typeface="Tahoma" panose="020B0604030504040204" pitchFamily="34" charset="0"/>
              </a:rPr>
              <a:t>GOD IS ABLE TO DO THROUGH US</a:t>
            </a:r>
          </a:p>
          <a:p>
            <a:pPr algn="ctr" fontAlgn="base">
              <a:spcBef>
                <a:spcPct val="50000"/>
              </a:spcBef>
              <a:spcAft>
                <a:spcPct val="0"/>
              </a:spcAft>
              <a:defRPr/>
            </a:pPr>
            <a:r>
              <a:rPr lang="en-US" altLang="en-US" sz="2800" b="1" dirty="0">
                <a:solidFill>
                  <a:srgbClr val="FFC000"/>
                </a:solidFill>
                <a:effectLst>
                  <a:outerShdw blurRad="38100" dist="38100" dir="2700000" algn="tl">
                    <a:srgbClr val="000000"/>
                  </a:outerShdw>
                </a:effectLst>
                <a:latin typeface="Tahoma" panose="020B0604030504040204" pitchFamily="34" charset="0"/>
              </a:rPr>
              <a:t>MORE THAN WE CAN EVEN IMAGINE</a:t>
            </a:r>
          </a:p>
          <a:p>
            <a:pPr algn="ctr" fontAlgn="base">
              <a:spcBef>
                <a:spcPct val="50000"/>
              </a:spcBef>
              <a:spcAft>
                <a:spcPct val="0"/>
              </a:spcAft>
              <a:defRPr/>
            </a:pPr>
            <a:r>
              <a:rPr lang="en-US" altLang="en-US" sz="2800" b="1" dirty="0">
                <a:solidFill>
                  <a:srgbClr val="FFC000"/>
                </a:solidFill>
                <a:effectLst>
                  <a:outerShdw blurRad="38100" dist="38100" dir="2700000" algn="tl">
                    <a:srgbClr val="000000"/>
                  </a:outerShdw>
                </a:effectLst>
                <a:latin typeface="Tahoma" panose="020B0604030504040204" pitchFamily="34" charset="0"/>
              </a:rPr>
              <a:t>GOD </a:t>
            </a:r>
            <a:r>
              <a:rPr lang="en-US" altLang="en-US" sz="2800" b="1" dirty="0">
                <a:solidFill>
                  <a:srgbClr val="FFC000"/>
                </a:solidFill>
                <a:effectLst>
                  <a:outerShdw blurRad="38100" dist="38100" dir="2700000" algn="tl">
                    <a:srgbClr val="000000"/>
                  </a:outerShdw>
                </a:effectLst>
                <a:latin typeface="Tahoma" panose="020B0604030504040204" pitchFamily="34" charset="0"/>
              </a:rPr>
              <a:t>WILL </a:t>
            </a:r>
            <a:r>
              <a:rPr lang="en-US" altLang="en-US" sz="2800" b="1" dirty="0">
                <a:solidFill>
                  <a:srgbClr val="FFC000"/>
                </a:solidFill>
                <a:effectLst>
                  <a:outerShdw blurRad="38100" dist="38100" dir="2700000" algn="tl">
                    <a:srgbClr val="000000"/>
                  </a:outerShdw>
                </a:effectLst>
                <a:latin typeface="Tahoma" panose="020B0604030504040204" pitchFamily="34" charset="0"/>
              </a:rPr>
              <a:t>HELP US ACCOMPLISH OUR MISSION</a:t>
            </a:r>
          </a:p>
          <a:p>
            <a:pPr algn="ctr" fontAlgn="base">
              <a:spcBef>
                <a:spcPct val="50000"/>
              </a:spcBef>
              <a:spcAft>
                <a:spcPct val="0"/>
              </a:spcAft>
              <a:defRPr/>
            </a:pPr>
            <a:r>
              <a:rPr lang="en-US" altLang="en-US" sz="2800" b="1" dirty="0">
                <a:solidFill>
                  <a:srgbClr val="FFC000"/>
                </a:solidFill>
                <a:effectLst>
                  <a:outerShdw blurRad="38100" dist="38100" dir="2700000" algn="tl">
                    <a:srgbClr val="000000"/>
                  </a:outerShdw>
                </a:effectLst>
                <a:latin typeface="Tahoma" panose="020B0604030504040204" pitchFamily="34" charset="0"/>
              </a:rPr>
              <a:t>WE MUST COMMIT OURSELVES TO IT</a:t>
            </a:r>
          </a:p>
        </p:txBody>
      </p:sp>
    </p:spTree>
    <p:extLst>
      <p:ext uri="{BB962C8B-B14F-4D97-AF65-F5344CB8AC3E}">
        <p14:creationId xmlns:p14="http://schemas.microsoft.com/office/powerpoint/2010/main" val="42412573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27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27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427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427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7"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2590800" y="457200"/>
            <a:ext cx="6858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defRPr/>
            </a:pPr>
            <a:r>
              <a:rPr lang="en-US" altLang="en-US" sz="2800" b="1" dirty="0">
                <a:solidFill>
                  <a:srgbClr val="FFC000"/>
                </a:solidFill>
                <a:effectLst>
                  <a:outerShdw blurRad="38100" dist="38100" dir="2700000" algn="tl">
                    <a:srgbClr val="000000"/>
                  </a:outerShdw>
                </a:effectLst>
                <a:latin typeface="Tahoma" panose="020B0604030504040204" pitchFamily="34" charset="0"/>
              </a:rPr>
              <a:t>WE HAVE A GREAT MISSION</a:t>
            </a:r>
          </a:p>
        </p:txBody>
      </p:sp>
      <p:sp>
        <p:nvSpPr>
          <p:cNvPr id="54277" name="Text Box 5"/>
          <p:cNvSpPr txBox="1">
            <a:spLocks noChangeArrowheads="1"/>
          </p:cNvSpPr>
          <p:nvPr/>
        </p:nvSpPr>
        <p:spPr bwMode="auto">
          <a:xfrm>
            <a:off x="1143000" y="1371600"/>
            <a:ext cx="102108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dirty="0">
                <a:solidFill>
                  <a:prstClr val="white"/>
                </a:solidFill>
                <a:effectLst>
                  <a:outerShdw blurRad="38100" dist="38100" dir="2700000" algn="tl">
                    <a:srgbClr val="000000"/>
                  </a:outerShdw>
                </a:effectLst>
                <a:latin typeface="Tahoma" panose="020B0604030504040204" pitchFamily="34" charset="0"/>
              </a:rPr>
              <a:t>“To God be the glory,                                                                     great things He hath done,                                                           so loved He the world that He gave us His Son…”</a:t>
            </a:r>
            <a:endParaRPr lang="en-US" altLang="en-US" sz="2800" b="1" dirty="0">
              <a:solidFill>
                <a:prstClr val="white"/>
              </a:solidFill>
              <a:effectLst>
                <a:outerShdw blurRad="38100" dist="38100" dir="2700000" algn="tl">
                  <a:srgbClr val="000000"/>
                </a:outerShdw>
              </a:effectLst>
              <a:latin typeface="Tahoma" panose="020B0604030504040204" pitchFamily="34" charset="0"/>
            </a:endParaRPr>
          </a:p>
        </p:txBody>
      </p:sp>
      <p:sp>
        <p:nvSpPr>
          <p:cNvPr id="2" name="TextBox 1"/>
          <p:cNvSpPr txBox="1"/>
          <p:nvPr/>
        </p:nvSpPr>
        <p:spPr>
          <a:xfrm>
            <a:off x="1219200" y="3276600"/>
            <a:ext cx="10210800" cy="523220"/>
          </a:xfrm>
          <a:prstGeom prst="rect">
            <a:avLst/>
          </a:prstGeom>
          <a:noFill/>
        </p:spPr>
        <p:txBody>
          <a:bodyPr wrap="square" rtlCol="0">
            <a:spAutoFit/>
          </a:bodyPr>
          <a:lstStyle/>
          <a:p>
            <a:pPr algn="ctr" eaLnBrk="0" fontAlgn="base" hangingPunct="0">
              <a:spcBef>
                <a:spcPct val="0"/>
              </a:spcBef>
              <a:spcAft>
                <a:spcPct val="0"/>
              </a:spcAft>
            </a:pPr>
            <a:r>
              <a:rPr lang="en-US" sz="2800" b="1" dirty="0">
                <a:solidFill>
                  <a:srgbClr val="FFC000"/>
                </a:solidFill>
                <a:latin typeface="Tahoma" panose="020B0604030504040204" pitchFamily="34" charset="0"/>
              </a:rPr>
              <a:t>WILL YOU BEGIN TODAY TO GIVE GOD THE GLORY?</a:t>
            </a:r>
            <a:endParaRPr lang="en-US" sz="2800" b="1" dirty="0">
              <a:solidFill>
                <a:srgbClr val="FFC000"/>
              </a:solidFill>
              <a:latin typeface="Tahoma" panose="020B0604030504040204" pitchFamily="34" charset="0"/>
            </a:endParaRPr>
          </a:p>
        </p:txBody>
      </p:sp>
    </p:spTree>
    <p:extLst>
      <p:ext uri="{BB962C8B-B14F-4D97-AF65-F5344CB8AC3E}">
        <p14:creationId xmlns:p14="http://schemas.microsoft.com/office/powerpoint/2010/main" val="1387699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209800" y="381005"/>
            <a:ext cx="80772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i="1" dirty="0">
                <a:solidFill>
                  <a:srgbClr val="FFC000"/>
                </a:solidFill>
                <a:effectLst>
                  <a:outerShdw blurRad="38100" dist="38100" dir="2700000" algn="tl">
                    <a:srgbClr val="000000"/>
                  </a:outerShdw>
                </a:effectLst>
                <a:latin typeface="Tahoma" panose="020B0604030504040204" pitchFamily="34" charset="0"/>
              </a:rPr>
              <a:t>1.  </a:t>
            </a:r>
            <a:r>
              <a:rPr lang="en-US" altLang="en-US" sz="2800" b="1" i="1" u="sng" dirty="0">
                <a:solidFill>
                  <a:srgbClr val="FFC000"/>
                </a:solidFill>
                <a:effectLst>
                  <a:outerShdw blurRad="38100" dist="38100" dir="2700000" algn="tl">
                    <a:srgbClr val="000000"/>
                  </a:outerShdw>
                </a:effectLst>
                <a:latin typeface="Tahoma" panose="020B0604030504040204" pitchFamily="34" charset="0"/>
              </a:rPr>
              <a:t>WE MUST PERFORM THE WORK GOD                                 HAS GIVEN US</a:t>
            </a:r>
            <a:endParaRPr lang="en-US" altLang="en-US" sz="2800" b="1" i="1" dirty="0">
              <a:solidFill>
                <a:srgbClr val="FFC000"/>
              </a:solidFill>
              <a:effectLst>
                <a:outerShdw blurRad="38100" dist="38100" dir="2700000" algn="tl">
                  <a:srgbClr val="000000"/>
                </a:outerShdw>
              </a:effectLst>
              <a:latin typeface="Tahoma" panose="020B0604030504040204" pitchFamily="34" charset="0"/>
            </a:endParaRPr>
          </a:p>
        </p:txBody>
      </p:sp>
      <p:sp>
        <p:nvSpPr>
          <p:cNvPr id="10246" name="Text Box 6"/>
          <p:cNvSpPr txBox="1">
            <a:spLocks noChangeArrowheads="1"/>
          </p:cNvSpPr>
          <p:nvPr/>
        </p:nvSpPr>
        <p:spPr bwMode="auto">
          <a:xfrm>
            <a:off x="1905000" y="1447800"/>
            <a:ext cx="4343400" cy="375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defRPr/>
            </a:pPr>
            <a:r>
              <a:rPr lang="en-US" altLang="en-US" sz="2800" b="1" i="1" dirty="0">
                <a:solidFill>
                  <a:srgbClr val="FFFF00"/>
                </a:solidFill>
                <a:effectLst>
                  <a:outerShdw blurRad="38100" dist="38100" dir="2700000" algn="tl">
                    <a:srgbClr val="000000"/>
                  </a:outerShdw>
                </a:effectLst>
                <a:latin typeface="Tahoma" panose="020B0604030504040204" pitchFamily="34" charset="0"/>
              </a:rPr>
              <a:t>Social concerns</a:t>
            </a:r>
          </a:p>
          <a:p>
            <a:pPr fontAlgn="base">
              <a:spcBef>
                <a:spcPct val="50000"/>
              </a:spcBef>
              <a:spcAft>
                <a:spcPct val="0"/>
              </a:spcAft>
              <a:defRPr/>
            </a:pPr>
            <a:r>
              <a:rPr lang="en-US" altLang="en-US" sz="2800" b="1" i="1" dirty="0">
                <a:solidFill>
                  <a:srgbClr val="FFFF00"/>
                </a:solidFill>
                <a:effectLst>
                  <a:outerShdw blurRad="38100" dist="38100" dir="2700000" algn="tl">
                    <a:srgbClr val="000000"/>
                  </a:outerShdw>
                </a:effectLst>
                <a:latin typeface="Tahoma" panose="020B0604030504040204" pitchFamily="34" charset="0"/>
              </a:rPr>
              <a:t>Welfare initiatives</a:t>
            </a:r>
          </a:p>
          <a:p>
            <a:pPr fontAlgn="base">
              <a:spcBef>
                <a:spcPct val="50000"/>
              </a:spcBef>
              <a:spcAft>
                <a:spcPct val="0"/>
              </a:spcAft>
              <a:defRPr/>
            </a:pPr>
            <a:r>
              <a:rPr lang="en-US" altLang="en-US" sz="2800" b="1" i="1" dirty="0">
                <a:solidFill>
                  <a:srgbClr val="FFFF00"/>
                </a:solidFill>
                <a:effectLst>
                  <a:outerShdw blurRad="38100" dist="38100" dir="2700000" algn="tl">
                    <a:srgbClr val="000000"/>
                  </a:outerShdw>
                </a:effectLst>
                <a:latin typeface="Tahoma" panose="020B0604030504040204" pitchFamily="34" charset="0"/>
              </a:rPr>
              <a:t>Political agendas</a:t>
            </a:r>
          </a:p>
          <a:p>
            <a:pPr fontAlgn="base">
              <a:spcBef>
                <a:spcPct val="50000"/>
              </a:spcBef>
              <a:spcAft>
                <a:spcPct val="0"/>
              </a:spcAft>
              <a:defRPr/>
            </a:pPr>
            <a:r>
              <a:rPr lang="en-US" altLang="en-US" sz="2800" b="1" i="1" dirty="0">
                <a:solidFill>
                  <a:srgbClr val="FFFF00"/>
                </a:solidFill>
                <a:effectLst>
                  <a:outerShdw blurRad="38100" dist="38100" dir="2700000" algn="tl">
                    <a:srgbClr val="000000"/>
                  </a:outerShdw>
                </a:effectLst>
                <a:latin typeface="Tahoma" panose="020B0604030504040204" pitchFamily="34" charset="0"/>
              </a:rPr>
              <a:t>Educational reform</a:t>
            </a:r>
          </a:p>
          <a:p>
            <a:pPr fontAlgn="base">
              <a:spcBef>
                <a:spcPct val="50000"/>
              </a:spcBef>
              <a:spcAft>
                <a:spcPct val="0"/>
              </a:spcAft>
              <a:defRPr/>
            </a:pPr>
            <a:r>
              <a:rPr lang="en-US" altLang="en-US" sz="2800" b="1" i="1" dirty="0">
                <a:solidFill>
                  <a:srgbClr val="FFFF00"/>
                </a:solidFill>
                <a:effectLst>
                  <a:outerShdw blurRad="38100" dist="38100" dir="2700000" algn="tl">
                    <a:srgbClr val="000000"/>
                  </a:outerShdw>
                </a:effectLst>
                <a:latin typeface="Tahoma" panose="020B0604030504040204" pitchFamily="34" charset="0"/>
              </a:rPr>
              <a:t>Recreational activities</a:t>
            </a:r>
          </a:p>
          <a:p>
            <a:pPr fontAlgn="base">
              <a:spcBef>
                <a:spcPct val="50000"/>
              </a:spcBef>
              <a:spcAft>
                <a:spcPct val="0"/>
              </a:spcAft>
              <a:defRPr/>
            </a:pPr>
            <a:r>
              <a:rPr lang="en-US" altLang="en-US" sz="2800" b="1" i="1" dirty="0">
                <a:solidFill>
                  <a:srgbClr val="FFFF00"/>
                </a:solidFill>
                <a:effectLst>
                  <a:outerShdw blurRad="38100" dist="38100" dir="2700000" algn="tl">
                    <a:srgbClr val="000000"/>
                  </a:outerShdw>
                </a:effectLst>
                <a:latin typeface="Tahoma" panose="020B0604030504040204" pitchFamily="34" charset="0"/>
              </a:rPr>
              <a:t>Entertainment venues</a:t>
            </a:r>
          </a:p>
        </p:txBody>
      </p:sp>
      <p:sp>
        <p:nvSpPr>
          <p:cNvPr id="10247" name="AutoShape 7"/>
          <p:cNvSpPr>
            <a:spLocks noChangeArrowheads="1"/>
          </p:cNvSpPr>
          <p:nvPr/>
        </p:nvSpPr>
        <p:spPr bwMode="auto">
          <a:xfrm>
            <a:off x="6441332" y="1676400"/>
            <a:ext cx="3845668" cy="2971800"/>
          </a:xfrm>
          <a:prstGeom prst="leftArrowCallout">
            <a:avLst>
              <a:gd name="adj1" fmla="val 25000"/>
              <a:gd name="adj2" fmla="val 25000"/>
              <a:gd name="adj3" fmla="val 17949"/>
              <a:gd name="adj4" fmla="val 66667"/>
            </a:avLst>
          </a:prstGeom>
          <a:solidFill>
            <a:schemeClr val="bg1"/>
          </a:solidFill>
          <a:ln w="9525">
            <a:solidFill>
              <a:schemeClr val="tx1"/>
            </a:solidFill>
            <a:miter lim="800000"/>
            <a:headEnd/>
            <a:tailEnd/>
          </a:ln>
          <a:effectLst/>
          <a:extLst/>
        </p:spPr>
        <p:txBody>
          <a:bodyPr wrap="none" anchor="ctr"/>
          <a:lstStyle/>
          <a:p>
            <a:pPr algn="ctr" fontAlgn="base">
              <a:spcBef>
                <a:spcPct val="0"/>
              </a:spcBef>
              <a:spcAft>
                <a:spcPct val="0"/>
              </a:spcAft>
              <a:defRPr/>
            </a:pPr>
            <a:endParaRPr lang="en-US" altLang="en-US" sz="2800" b="1" dirty="0">
              <a:solidFill>
                <a:srgbClr val="003399"/>
              </a:solidFill>
              <a:effectLst>
                <a:outerShdw blurRad="38100" dist="38100" dir="2700000" algn="tl">
                  <a:srgbClr val="C0C0C0"/>
                </a:outerShdw>
              </a:effectLst>
              <a:latin typeface="Tahoma" panose="020B0604030504040204" pitchFamily="34" charset="0"/>
            </a:endParaRPr>
          </a:p>
        </p:txBody>
      </p:sp>
      <p:sp>
        <p:nvSpPr>
          <p:cNvPr id="2" name="TextBox 1"/>
          <p:cNvSpPr txBox="1"/>
          <p:nvPr/>
        </p:nvSpPr>
        <p:spPr>
          <a:xfrm>
            <a:off x="7848600" y="1905000"/>
            <a:ext cx="2209800" cy="2246769"/>
          </a:xfrm>
          <a:prstGeom prst="rect">
            <a:avLst/>
          </a:prstGeom>
          <a:noFill/>
        </p:spPr>
        <p:txBody>
          <a:bodyPr wrap="square" rtlCol="0">
            <a:spAutoFit/>
          </a:bodyPr>
          <a:lstStyle/>
          <a:p>
            <a:pPr algn="ctr" eaLnBrk="0" fontAlgn="base" hangingPunct="0">
              <a:spcBef>
                <a:spcPct val="0"/>
              </a:spcBef>
              <a:spcAft>
                <a:spcPct val="0"/>
              </a:spcAft>
            </a:pPr>
            <a:r>
              <a:rPr lang="en-US" sz="2800" b="1" dirty="0">
                <a:solidFill>
                  <a:srgbClr val="002060"/>
                </a:solidFill>
                <a:latin typeface="Tahoma" panose="020B0604030504040204" pitchFamily="34" charset="0"/>
              </a:rPr>
              <a:t>NOTHING </a:t>
            </a:r>
          </a:p>
          <a:p>
            <a:pPr algn="ctr" eaLnBrk="0" fontAlgn="base" hangingPunct="0">
              <a:spcBef>
                <a:spcPct val="0"/>
              </a:spcBef>
              <a:spcAft>
                <a:spcPct val="0"/>
              </a:spcAft>
            </a:pPr>
            <a:r>
              <a:rPr lang="en-US" sz="2800" b="1" dirty="0">
                <a:solidFill>
                  <a:srgbClr val="002060"/>
                </a:solidFill>
                <a:latin typeface="Tahoma" panose="020B0604030504040204" pitchFamily="34" charset="0"/>
              </a:rPr>
              <a:t>BASICALLY WRONG WITH THESE</a:t>
            </a:r>
            <a:endParaRPr lang="en-US" sz="2800" b="1" dirty="0">
              <a:solidFill>
                <a:srgbClr val="002060"/>
              </a:solidFill>
              <a:latin typeface="Tahoma" panose="020B0604030504040204" pitchFamily="34" charset="0"/>
            </a:endParaRPr>
          </a:p>
        </p:txBody>
      </p:sp>
    </p:spTree>
    <p:extLst>
      <p:ext uri="{BB962C8B-B14F-4D97-AF65-F5344CB8AC3E}">
        <p14:creationId xmlns:p14="http://schemas.microsoft.com/office/powerpoint/2010/main" val="36531585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10246">
                                            <p:txEl>
                                              <p:pRg st="0" end="0"/>
                                            </p:txEl>
                                          </p:spTgt>
                                        </p:tgtEl>
                                        <p:attrNameLst>
                                          <p:attrName>style.visibility</p:attrName>
                                        </p:attrNameLst>
                                      </p:cBhvr>
                                      <p:to>
                                        <p:strVal val="visible"/>
                                      </p:to>
                                    </p:set>
                                    <p:anim calcmode="lin" valueType="num">
                                      <p:cBhvr>
                                        <p:cTn id="7" dur="500" fill="hold"/>
                                        <p:tgtEl>
                                          <p:spTgt spid="10246">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10246">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10246">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10246">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10246">
                                            <p:txEl>
                                              <p:pRg st="1" end="1"/>
                                            </p:txEl>
                                          </p:spTgt>
                                        </p:tgtEl>
                                        <p:attrNameLst>
                                          <p:attrName>style.visibility</p:attrName>
                                        </p:attrNameLst>
                                      </p:cBhvr>
                                      <p:to>
                                        <p:strVal val="visible"/>
                                      </p:to>
                                    </p:set>
                                    <p:anim calcmode="lin" valueType="num">
                                      <p:cBhvr>
                                        <p:cTn id="15" dur="500" fill="hold"/>
                                        <p:tgtEl>
                                          <p:spTgt spid="10246">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10246">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10246">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0246">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10246">
                                            <p:txEl>
                                              <p:pRg st="2" end="2"/>
                                            </p:txEl>
                                          </p:spTgt>
                                        </p:tgtEl>
                                        <p:attrNameLst>
                                          <p:attrName>style.visibility</p:attrName>
                                        </p:attrNameLst>
                                      </p:cBhvr>
                                      <p:to>
                                        <p:strVal val="visible"/>
                                      </p:to>
                                    </p:set>
                                    <p:anim calcmode="lin" valueType="num">
                                      <p:cBhvr>
                                        <p:cTn id="23" dur="500" fill="hold"/>
                                        <p:tgtEl>
                                          <p:spTgt spid="10246">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10246">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10246">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0246">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10246">
                                            <p:txEl>
                                              <p:pRg st="3" end="3"/>
                                            </p:txEl>
                                          </p:spTgt>
                                        </p:tgtEl>
                                        <p:attrNameLst>
                                          <p:attrName>style.visibility</p:attrName>
                                        </p:attrNameLst>
                                      </p:cBhvr>
                                      <p:to>
                                        <p:strVal val="visible"/>
                                      </p:to>
                                    </p:set>
                                    <p:anim calcmode="lin" valueType="num">
                                      <p:cBhvr>
                                        <p:cTn id="31" dur="500" fill="hold"/>
                                        <p:tgtEl>
                                          <p:spTgt spid="10246">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10246">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10246">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0246">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10246">
                                            <p:txEl>
                                              <p:pRg st="4" end="4"/>
                                            </p:txEl>
                                          </p:spTgt>
                                        </p:tgtEl>
                                        <p:attrNameLst>
                                          <p:attrName>style.visibility</p:attrName>
                                        </p:attrNameLst>
                                      </p:cBhvr>
                                      <p:to>
                                        <p:strVal val="visible"/>
                                      </p:to>
                                    </p:set>
                                    <p:anim calcmode="lin" valueType="num">
                                      <p:cBhvr>
                                        <p:cTn id="39" dur="500" fill="hold"/>
                                        <p:tgtEl>
                                          <p:spTgt spid="10246">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10246">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10246">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10246">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10246">
                                            <p:txEl>
                                              <p:pRg st="5" end="5"/>
                                            </p:txEl>
                                          </p:spTgt>
                                        </p:tgtEl>
                                        <p:attrNameLst>
                                          <p:attrName>style.visibility</p:attrName>
                                        </p:attrNameLst>
                                      </p:cBhvr>
                                      <p:to>
                                        <p:strVal val="visible"/>
                                      </p:to>
                                    </p:set>
                                    <p:anim calcmode="lin" valueType="num">
                                      <p:cBhvr>
                                        <p:cTn id="47" dur="500" fill="hold"/>
                                        <p:tgtEl>
                                          <p:spTgt spid="10246">
                                            <p:txEl>
                                              <p:pRg st="5" end="5"/>
                                            </p:txEl>
                                          </p:spTgt>
                                        </p:tgtEl>
                                        <p:attrNameLst>
                                          <p:attrName>ppt_x</p:attrName>
                                        </p:attrNameLst>
                                      </p:cBhvr>
                                      <p:tavLst>
                                        <p:tav tm="0">
                                          <p:val>
                                            <p:strVal val="#ppt_x-#ppt_w/2"/>
                                          </p:val>
                                        </p:tav>
                                        <p:tav tm="100000">
                                          <p:val>
                                            <p:strVal val="#ppt_x"/>
                                          </p:val>
                                        </p:tav>
                                      </p:tavLst>
                                    </p:anim>
                                    <p:anim calcmode="lin" valueType="num">
                                      <p:cBhvr>
                                        <p:cTn id="48" dur="500" fill="hold"/>
                                        <p:tgtEl>
                                          <p:spTgt spid="10246">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10246">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10246">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10247"/>
                                        </p:tgtEl>
                                        <p:attrNameLst>
                                          <p:attrName>style.visibility</p:attrName>
                                        </p:attrNameLst>
                                      </p:cBhvr>
                                      <p:to>
                                        <p:strVal val="visible"/>
                                      </p:to>
                                    </p:set>
                                    <p:anim calcmode="lin" valueType="num">
                                      <p:cBhvr additive="base">
                                        <p:cTn id="55" dur="500" fill="hold"/>
                                        <p:tgtEl>
                                          <p:spTgt spid="10247"/>
                                        </p:tgtEl>
                                        <p:attrNameLst>
                                          <p:attrName>ppt_x</p:attrName>
                                        </p:attrNameLst>
                                      </p:cBhvr>
                                      <p:tavLst>
                                        <p:tav tm="0">
                                          <p:val>
                                            <p:strVal val="1+#ppt_w/2"/>
                                          </p:val>
                                        </p:tav>
                                        <p:tav tm="100000">
                                          <p:val>
                                            <p:strVal val="#ppt_x"/>
                                          </p:val>
                                        </p:tav>
                                      </p:tavLst>
                                    </p:anim>
                                    <p:anim calcmode="lin" valueType="num">
                                      <p:cBhvr additive="base">
                                        <p:cTn id="56" dur="500" fill="hold"/>
                                        <p:tgtEl>
                                          <p:spTgt spid="102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build="p"/>
      <p:bldP spid="1024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209800" y="381005"/>
            <a:ext cx="80772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i="1" dirty="0">
                <a:solidFill>
                  <a:srgbClr val="FFC000"/>
                </a:solidFill>
                <a:effectLst>
                  <a:outerShdw blurRad="38100" dist="38100" dir="2700000" algn="tl">
                    <a:srgbClr val="000000"/>
                  </a:outerShdw>
                </a:effectLst>
                <a:latin typeface="Tahoma" panose="020B0604030504040204" pitchFamily="34" charset="0"/>
              </a:rPr>
              <a:t>1.  </a:t>
            </a:r>
            <a:r>
              <a:rPr lang="en-US" altLang="en-US" sz="2800" b="1" i="1" u="sng" dirty="0">
                <a:solidFill>
                  <a:srgbClr val="FFC000"/>
                </a:solidFill>
                <a:effectLst>
                  <a:outerShdw blurRad="38100" dist="38100" dir="2700000" algn="tl">
                    <a:srgbClr val="000000"/>
                  </a:outerShdw>
                </a:effectLst>
                <a:latin typeface="Tahoma" panose="020B0604030504040204" pitchFamily="34" charset="0"/>
              </a:rPr>
              <a:t>WE MUST PERFORM THE WORK GOD                                 HAS GIVEN US</a:t>
            </a:r>
            <a:endParaRPr lang="en-US" altLang="en-US" sz="2800" b="1" i="1" dirty="0">
              <a:solidFill>
                <a:srgbClr val="FFC000"/>
              </a:solidFill>
              <a:effectLst>
                <a:outerShdw blurRad="38100" dist="38100" dir="2700000" algn="tl">
                  <a:srgbClr val="000000"/>
                </a:outerShdw>
              </a:effectLst>
              <a:latin typeface="Tahoma" panose="020B0604030504040204" pitchFamily="34" charset="0"/>
            </a:endParaRPr>
          </a:p>
        </p:txBody>
      </p:sp>
      <p:sp>
        <p:nvSpPr>
          <p:cNvPr id="10246" name="Text Box 6"/>
          <p:cNvSpPr txBox="1">
            <a:spLocks noChangeArrowheads="1"/>
          </p:cNvSpPr>
          <p:nvPr/>
        </p:nvSpPr>
        <p:spPr bwMode="auto">
          <a:xfrm>
            <a:off x="1905000" y="1447800"/>
            <a:ext cx="4343400" cy="375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defRPr/>
            </a:pPr>
            <a:r>
              <a:rPr lang="en-US" altLang="en-US" sz="2800" b="1" i="1" dirty="0">
                <a:solidFill>
                  <a:srgbClr val="FFFF00"/>
                </a:solidFill>
                <a:effectLst>
                  <a:outerShdw blurRad="38100" dist="38100" dir="2700000" algn="tl">
                    <a:srgbClr val="000000"/>
                  </a:outerShdw>
                </a:effectLst>
                <a:latin typeface="Tahoma" panose="020B0604030504040204" pitchFamily="34" charset="0"/>
              </a:rPr>
              <a:t>Social concerns</a:t>
            </a:r>
          </a:p>
          <a:p>
            <a:pPr fontAlgn="base">
              <a:spcBef>
                <a:spcPct val="50000"/>
              </a:spcBef>
              <a:spcAft>
                <a:spcPct val="0"/>
              </a:spcAft>
              <a:defRPr/>
            </a:pPr>
            <a:r>
              <a:rPr lang="en-US" altLang="en-US" sz="2800" b="1" i="1" dirty="0">
                <a:solidFill>
                  <a:srgbClr val="FFFF00"/>
                </a:solidFill>
                <a:effectLst>
                  <a:outerShdw blurRad="38100" dist="38100" dir="2700000" algn="tl">
                    <a:srgbClr val="000000"/>
                  </a:outerShdw>
                </a:effectLst>
                <a:latin typeface="Tahoma" panose="020B0604030504040204" pitchFamily="34" charset="0"/>
              </a:rPr>
              <a:t>Welfare </a:t>
            </a:r>
            <a:r>
              <a:rPr lang="en-US" altLang="en-US" sz="2800" b="1" i="1" dirty="0">
                <a:solidFill>
                  <a:srgbClr val="FFFF00"/>
                </a:solidFill>
                <a:effectLst>
                  <a:outerShdw blurRad="38100" dist="38100" dir="2700000" algn="tl">
                    <a:srgbClr val="000000"/>
                  </a:outerShdw>
                </a:effectLst>
                <a:latin typeface="Tahoma" panose="020B0604030504040204" pitchFamily="34" charset="0"/>
              </a:rPr>
              <a:t>initiatives</a:t>
            </a:r>
            <a:endParaRPr lang="en-US" altLang="en-US" sz="2800" b="1" i="1" dirty="0">
              <a:solidFill>
                <a:srgbClr val="FFFF00"/>
              </a:solidFill>
              <a:effectLst>
                <a:outerShdw blurRad="38100" dist="38100" dir="2700000" algn="tl">
                  <a:srgbClr val="000000"/>
                </a:outerShdw>
              </a:effectLst>
              <a:latin typeface="Tahoma" panose="020B0604030504040204" pitchFamily="34" charset="0"/>
            </a:endParaRPr>
          </a:p>
          <a:p>
            <a:pPr fontAlgn="base">
              <a:spcBef>
                <a:spcPct val="50000"/>
              </a:spcBef>
              <a:spcAft>
                <a:spcPct val="0"/>
              </a:spcAft>
              <a:defRPr/>
            </a:pPr>
            <a:r>
              <a:rPr lang="en-US" altLang="en-US" sz="2800" b="1" i="1" dirty="0">
                <a:solidFill>
                  <a:srgbClr val="FFFF00"/>
                </a:solidFill>
                <a:effectLst>
                  <a:outerShdw blurRad="38100" dist="38100" dir="2700000" algn="tl">
                    <a:srgbClr val="000000"/>
                  </a:outerShdw>
                </a:effectLst>
                <a:latin typeface="Tahoma" panose="020B0604030504040204" pitchFamily="34" charset="0"/>
              </a:rPr>
              <a:t>Political agendas</a:t>
            </a:r>
          </a:p>
          <a:p>
            <a:pPr fontAlgn="base">
              <a:spcBef>
                <a:spcPct val="50000"/>
              </a:spcBef>
              <a:spcAft>
                <a:spcPct val="0"/>
              </a:spcAft>
              <a:defRPr/>
            </a:pPr>
            <a:r>
              <a:rPr lang="en-US" altLang="en-US" sz="2800" b="1" i="1" dirty="0">
                <a:solidFill>
                  <a:srgbClr val="FFFF00"/>
                </a:solidFill>
                <a:effectLst>
                  <a:outerShdw blurRad="38100" dist="38100" dir="2700000" algn="tl">
                    <a:srgbClr val="000000"/>
                  </a:outerShdw>
                </a:effectLst>
                <a:latin typeface="Tahoma" panose="020B0604030504040204" pitchFamily="34" charset="0"/>
              </a:rPr>
              <a:t>Educational reform</a:t>
            </a:r>
          </a:p>
          <a:p>
            <a:pPr fontAlgn="base">
              <a:spcBef>
                <a:spcPct val="50000"/>
              </a:spcBef>
              <a:spcAft>
                <a:spcPct val="0"/>
              </a:spcAft>
              <a:defRPr/>
            </a:pPr>
            <a:r>
              <a:rPr lang="en-US" altLang="en-US" sz="2800" b="1" i="1" dirty="0">
                <a:solidFill>
                  <a:srgbClr val="FFFF00"/>
                </a:solidFill>
                <a:effectLst>
                  <a:outerShdw blurRad="38100" dist="38100" dir="2700000" algn="tl">
                    <a:srgbClr val="000000"/>
                  </a:outerShdw>
                </a:effectLst>
                <a:latin typeface="Tahoma" panose="020B0604030504040204" pitchFamily="34" charset="0"/>
              </a:rPr>
              <a:t>Recreational activities</a:t>
            </a:r>
          </a:p>
          <a:p>
            <a:pPr fontAlgn="base">
              <a:spcBef>
                <a:spcPct val="50000"/>
              </a:spcBef>
              <a:spcAft>
                <a:spcPct val="0"/>
              </a:spcAft>
              <a:defRPr/>
            </a:pPr>
            <a:r>
              <a:rPr lang="en-US" altLang="en-US" sz="2800" b="1" i="1" dirty="0">
                <a:solidFill>
                  <a:srgbClr val="FFFF00"/>
                </a:solidFill>
                <a:effectLst>
                  <a:outerShdw blurRad="38100" dist="38100" dir="2700000" algn="tl">
                    <a:srgbClr val="000000"/>
                  </a:outerShdw>
                </a:effectLst>
                <a:latin typeface="Tahoma" panose="020B0604030504040204" pitchFamily="34" charset="0"/>
              </a:rPr>
              <a:t>Entertainment venues</a:t>
            </a:r>
          </a:p>
        </p:txBody>
      </p:sp>
      <p:sp>
        <p:nvSpPr>
          <p:cNvPr id="10247" name="AutoShape 7"/>
          <p:cNvSpPr>
            <a:spLocks noChangeArrowheads="1"/>
          </p:cNvSpPr>
          <p:nvPr/>
        </p:nvSpPr>
        <p:spPr bwMode="auto">
          <a:xfrm>
            <a:off x="6441332" y="1676400"/>
            <a:ext cx="3845668" cy="2971800"/>
          </a:xfrm>
          <a:prstGeom prst="leftArrowCallout">
            <a:avLst>
              <a:gd name="adj1" fmla="val 25000"/>
              <a:gd name="adj2" fmla="val 25000"/>
              <a:gd name="adj3" fmla="val 17949"/>
              <a:gd name="adj4" fmla="val 66667"/>
            </a:avLst>
          </a:prstGeom>
          <a:solidFill>
            <a:schemeClr val="bg1"/>
          </a:solidFill>
          <a:ln w="9525">
            <a:solidFill>
              <a:schemeClr val="tx1"/>
            </a:solidFill>
            <a:miter lim="800000"/>
            <a:headEnd/>
            <a:tailEnd/>
          </a:ln>
          <a:effectLst/>
          <a:extLst/>
        </p:spPr>
        <p:txBody>
          <a:bodyPr wrap="none" anchor="ctr"/>
          <a:lstStyle/>
          <a:p>
            <a:pPr algn="ctr" fontAlgn="base">
              <a:spcBef>
                <a:spcPct val="0"/>
              </a:spcBef>
              <a:spcAft>
                <a:spcPct val="0"/>
              </a:spcAft>
              <a:defRPr/>
            </a:pPr>
            <a:endParaRPr lang="en-US" altLang="en-US" sz="2800" b="1" dirty="0">
              <a:solidFill>
                <a:srgbClr val="003399"/>
              </a:solidFill>
              <a:effectLst>
                <a:outerShdw blurRad="38100" dist="38100" dir="2700000" algn="tl">
                  <a:srgbClr val="C0C0C0"/>
                </a:outerShdw>
              </a:effectLst>
              <a:latin typeface="Tahoma" panose="020B0604030504040204" pitchFamily="34" charset="0"/>
            </a:endParaRPr>
          </a:p>
        </p:txBody>
      </p:sp>
      <p:sp>
        <p:nvSpPr>
          <p:cNvPr id="10248" name="Text Box 8"/>
          <p:cNvSpPr txBox="1">
            <a:spLocks noChangeArrowheads="1"/>
          </p:cNvSpPr>
          <p:nvPr/>
        </p:nvSpPr>
        <p:spPr bwMode="auto">
          <a:xfrm>
            <a:off x="2286000" y="5105400"/>
            <a:ext cx="8686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dirty="0">
                <a:solidFill>
                  <a:srgbClr val="FFC000"/>
                </a:solidFill>
                <a:effectLst>
                  <a:outerShdw blurRad="38100" dist="38100" dir="2700000" algn="tl">
                    <a:srgbClr val="000000"/>
                  </a:outerShdw>
                </a:effectLst>
                <a:latin typeface="Tahoma" panose="020B0604030504040204" pitchFamily="34" charset="0"/>
              </a:rPr>
              <a:t>THEY ALL COULD BE USED TO GOD’S GLORY</a:t>
            </a:r>
            <a:endParaRPr lang="en-US" altLang="en-US" sz="2800" b="1" dirty="0">
              <a:solidFill>
                <a:srgbClr val="FFC000"/>
              </a:solidFill>
              <a:effectLst>
                <a:outerShdw blurRad="38100" dist="38100" dir="2700000" algn="tl">
                  <a:srgbClr val="000000"/>
                </a:outerShdw>
              </a:effectLst>
              <a:latin typeface="Tahoma" panose="020B0604030504040204" pitchFamily="34" charset="0"/>
            </a:endParaRPr>
          </a:p>
        </p:txBody>
      </p:sp>
      <p:sp>
        <p:nvSpPr>
          <p:cNvPr id="2" name="TextBox 1"/>
          <p:cNvSpPr txBox="1"/>
          <p:nvPr/>
        </p:nvSpPr>
        <p:spPr>
          <a:xfrm>
            <a:off x="8001000" y="1905000"/>
            <a:ext cx="1981200" cy="2246769"/>
          </a:xfrm>
          <a:prstGeom prst="rect">
            <a:avLst/>
          </a:prstGeom>
          <a:noFill/>
        </p:spPr>
        <p:txBody>
          <a:bodyPr wrap="square" rtlCol="0">
            <a:spAutoFit/>
          </a:bodyPr>
          <a:lstStyle/>
          <a:p>
            <a:pPr algn="ctr" eaLnBrk="0" fontAlgn="base" hangingPunct="0">
              <a:spcBef>
                <a:spcPct val="0"/>
              </a:spcBef>
              <a:spcAft>
                <a:spcPct val="0"/>
              </a:spcAft>
            </a:pPr>
            <a:r>
              <a:rPr lang="en-US" sz="2800" b="1" dirty="0">
                <a:solidFill>
                  <a:srgbClr val="003399"/>
                </a:solidFill>
                <a:latin typeface="Tahoma" panose="020B0604030504040204" pitchFamily="34" charset="0"/>
              </a:rPr>
              <a:t>DO THESE THINGS GLORIFY GOD?</a:t>
            </a:r>
            <a:endParaRPr lang="en-US" sz="2800" b="1" dirty="0">
              <a:solidFill>
                <a:srgbClr val="003399"/>
              </a:solidFill>
              <a:latin typeface="Tahoma" panose="020B0604030504040204" pitchFamily="34" charset="0"/>
            </a:endParaRPr>
          </a:p>
        </p:txBody>
      </p:sp>
    </p:spTree>
    <p:extLst>
      <p:ext uri="{BB962C8B-B14F-4D97-AF65-F5344CB8AC3E}">
        <p14:creationId xmlns:p14="http://schemas.microsoft.com/office/powerpoint/2010/main" val="9214558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247"/>
                                        </p:tgtEl>
                                        <p:attrNameLst>
                                          <p:attrName>style.visibility</p:attrName>
                                        </p:attrNameLst>
                                      </p:cBhvr>
                                      <p:to>
                                        <p:strVal val="visible"/>
                                      </p:to>
                                    </p:set>
                                    <p:anim calcmode="lin" valueType="num">
                                      <p:cBhvr additive="base">
                                        <p:cTn id="7" dur="500" fill="hold"/>
                                        <p:tgtEl>
                                          <p:spTgt spid="10247"/>
                                        </p:tgtEl>
                                        <p:attrNameLst>
                                          <p:attrName>ppt_x</p:attrName>
                                        </p:attrNameLst>
                                      </p:cBhvr>
                                      <p:tavLst>
                                        <p:tav tm="0">
                                          <p:val>
                                            <p:strVal val="1+#ppt_w/2"/>
                                          </p:val>
                                        </p:tav>
                                        <p:tav tm="100000">
                                          <p:val>
                                            <p:strVal val="#ppt_x"/>
                                          </p:val>
                                        </p:tav>
                                      </p:tavLst>
                                    </p:anim>
                                    <p:anim calcmode="lin" valueType="num">
                                      <p:cBhvr additive="base">
                                        <p:cTn id="8" dur="500" fill="hold"/>
                                        <p:tgtEl>
                                          <p:spTgt spid="1024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0248">
                                            <p:txEl>
                                              <p:pRg st="0" end="0"/>
                                            </p:txEl>
                                          </p:spTgt>
                                        </p:tgtEl>
                                        <p:attrNameLst>
                                          <p:attrName>style.visibility</p:attrName>
                                        </p:attrNameLst>
                                      </p:cBhvr>
                                      <p:to>
                                        <p:strVal val="visible"/>
                                      </p:to>
                                    </p:set>
                                    <p:animEffect transition="in" filter="dissolve">
                                      <p:cBhvr>
                                        <p:cTn id="13" dur="500"/>
                                        <p:tgtEl>
                                          <p:spTgt spid="1024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animBg="1"/>
      <p:bldP spid="1024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209800" y="381005"/>
            <a:ext cx="80772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i="1" dirty="0">
                <a:solidFill>
                  <a:srgbClr val="FFC000"/>
                </a:solidFill>
                <a:effectLst>
                  <a:outerShdw blurRad="38100" dist="38100" dir="2700000" algn="tl">
                    <a:srgbClr val="000000"/>
                  </a:outerShdw>
                </a:effectLst>
                <a:latin typeface="Tahoma" panose="020B0604030504040204" pitchFamily="34" charset="0"/>
              </a:rPr>
              <a:t>1.  </a:t>
            </a:r>
            <a:r>
              <a:rPr lang="en-US" altLang="en-US" sz="2800" b="1" i="1" u="sng" dirty="0">
                <a:solidFill>
                  <a:srgbClr val="FFC000"/>
                </a:solidFill>
                <a:effectLst>
                  <a:outerShdw blurRad="38100" dist="38100" dir="2700000" algn="tl">
                    <a:srgbClr val="000000"/>
                  </a:outerShdw>
                </a:effectLst>
                <a:latin typeface="Tahoma" panose="020B0604030504040204" pitchFamily="34" charset="0"/>
              </a:rPr>
              <a:t>WE MUST PERFORM THE WORK GOD                                 HAS GIVEN US</a:t>
            </a:r>
            <a:endParaRPr lang="en-US" altLang="en-US" sz="2800" b="1" i="1" dirty="0">
              <a:solidFill>
                <a:srgbClr val="FFC000"/>
              </a:solidFill>
              <a:effectLst>
                <a:outerShdw blurRad="38100" dist="38100" dir="2700000" algn="tl">
                  <a:srgbClr val="000000"/>
                </a:outerShdw>
              </a:effectLst>
              <a:latin typeface="Tahoma" panose="020B0604030504040204" pitchFamily="34" charset="0"/>
            </a:endParaRPr>
          </a:p>
        </p:txBody>
      </p:sp>
      <p:sp>
        <p:nvSpPr>
          <p:cNvPr id="6" name="Text Box 8"/>
          <p:cNvSpPr txBox="1">
            <a:spLocks noChangeArrowheads="1"/>
          </p:cNvSpPr>
          <p:nvPr/>
        </p:nvSpPr>
        <p:spPr bwMode="auto">
          <a:xfrm>
            <a:off x="1066800" y="1676400"/>
            <a:ext cx="10439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dirty="0">
                <a:solidFill>
                  <a:srgbClr val="FFC000"/>
                </a:solidFill>
                <a:effectLst>
                  <a:outerShdw blurRad="38100" dist="38100" dir="2700000" algn="tl">
                    <a:srgbClr val="000000"/>
                  </a:outerShdw>
                </a:effectLst>
                <a:latin typeface="Tahoma" panose="020B0604030504040204" pitchFamily="34" charset="0"/>
              </a:rPr>
              <a:t>EVERYTHING WE DO MUST BE DONE TO GOD’S GLORY</a:t>
            </a:r>
            <a:endParaRPr lang="en-US" altLang="en-US" sz="2800" b="1" dirty="0">
              <a:solidFill>
                <a:srgbClr val="FFC000"/>
              </a:solidFill>
              <a:effectLst>
                <a:outerShdw blurRad="38100" dist="38100" dir="2700000" algn="tl">
                  <a:srgbClr val="000000"/>
                </a:outerShdw>
              </a:effectLst>
              <a:latin typeface="Tahoma" panose="020B0604030504040204" pitchFamily="34" charset="0"/>
            </a:endParaRPr>
          </a:p>
        </p:txBody>
      </p:sp>
      <p:sp>
        <p:nvSpPr>
          <p:cNvPr id="2" name="TextBox 1"/>
          <p:cNvSpPr txBox="1"/>
          <p:nvPr/>
        </p:nvSpPr>
        <p:spPr>
          <a:xfrm>
            <a:off x="762000" y="2438400"/>
            <a:ext cx="10972800" cy="954107"/>
          </a:xfrm>
          <a:prstGeom prst="rect">
            <a:avLst/>
          </a:prstGeom>
          <a:noFill/>
        </p:spPr>
        <p:txBody>
          <a:bodyPr wrap="square" rtlCol="0">
            <a:spAutoFit/>
          </a:bodyPr>
          <a:lstStyle/>
          <a:p>
            <a:pPr eaLnBrk="0" fontAlgn="base" hangingPunct="0">
              <a:spcBef>
                <a:spcPct val="0"/>
              </a:spcBef>
              <a:spcAft>
                <a:spcPct val="0"/>
              </a:spcAft>
            </a:pPr>
            <a:r>
              <a:rPr lang="en-US" sz="2800" b="1" dirty="0">
                <a:solidFill>
                  <a:prstClr val="white"/>
                </a:solidFill>
                <a:latin typeface="Tahoma" panose="020B0604030504040204" pitchFamily="34" charset="0"/>
              </a:rPr>
              <a:t>1 </a:t>
            </a:r>
            <a:r>
              <a:rPr lang="en-US" sz="2800" b="1" dirty="0" err="1">
                <a:solidFill>
                  <a:prstClr val="white"/>
                </a:solidFill>
                <a:latin typeface="Tahoma" panose="020B0604030504040204" pitchFamily="34" charset="0"/>
              </a:rPr>
              <a:t>Cor</a:t>
            </a:r>
            <a:r>
              <a:rPr lang="en-US" sz="2800" b="1" dirty="0">
                <a:solidFill>
                  <a:prstClr val="white"/>
                </a:solidFill>
                <a:latin typeface="Tahoma" panose="020B0604030504040204" pitchFamily="34" charset="0"/>
              </a:rPr>
              <a:t> </a:t>
            </a:r>
            <a:r>
              <a:rPr lang="en-US" sz="2800" b="1" dirty="0">
                <a:solidFill>
                  <a:prstClr val="white"/>
                </a:solidFill>
                <a:latin typeface="Tahoma" panose="020B0604030504040204" pitchFamily="34" charset="0"/>
              </a:rPr>
              <a:t>10:31  So </a:t>
            </a:r>
            <a:r>
              <a:rPr lang="en-US" sz="2800" b="1" dirty="0">
                <a:solidFill>
                  <a:prstClr val="white"/>
                </a:solidFill>
                <a:latin typeface="Tahoma" panose="020B0604030504040204" pitchFamily="34" charset="0"/>
              </a:rPr>
              <a:t>whether you eat or drink or whatever you do, do it all for the glory of God</a:t>
            </a:r>
            <a:r>
              <a:rPr lang="en-US" sz="2800" b="1" dirty="0">
                <a:solidFill>
                  <a:prstClr val="white"/>
                </a:solidFill>
                <a:latin typeface="Tahoma" panose="020B0604030504040204" pitchFamily="34" charset="0"/>
              </a:rPr>
              <a:t>.</a:t>
            </a:r>
            <a:endParaRPr lang="en-US" sz="2800" b="1" dirty="0">
              <a:solidFill>
                <a:prstClr val="white"/>
              </a:solidFill>
              <a:latin typeface="Tahoma" panose="020B0604030504040204" pitchFamily="34" charset="0"/>
            </a:endParaRPr>
          </a:p>
        </p:txBody>
      </p:sp>
    </p:spTree>
    <p:extLst>
      <p:ext uri="{BB962C8B-B14F-4D97-AF65-F5344CB8AC3E}">
        <p14:creationId xmlns:p14="http://schemas.microsoft.com/office/powerpoint/2010/main" val="2297938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209800" y="381005"/>
            <a:ext cx="80772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i="1" dirty="0">
                <a:solidFill>
                  <a:srgbClr val="FFC000"/>
                </a:solidFill>
                <a:effectLst>
                  <a:outerShdw blurRad="38100" dist="38100" dir="2700000" algn="tl">
                    <a:srgbClr val="000000"/>
                  </a:outerShdw>
                </a:effectLst>
                <a:latin typeface="Tahoma" panose="020B0604030504040204" pitchFamily="34" charset="0"/>
              </a:rPr>
              <a:t>1.  </a:t>
            </a:r>
            <a:r>
              <a:rPr lang="en-US" altLang="en-US" sz="2800" b="1" i="1" u="sng" dirty="0">
                <a:solidFill>
                  <a:srgbClr val="FFC000"/>
                </a:solidFill>
                <a:effectLst>
                  <a:outerShdw blurRad="38100" dist="38100" dir="2700000" algn="tl">
                    <a:srgbClr val="000000"/>
                  </a:outerShdw>
                </a:effectLst>
                <a:latin typeface="Tahoma" panose="020B0604030504040204" pitchFamily="34" charset="0"/>
              </a:rPr>
              <a:t>WE MUST PERFORM THE WORK GOD                                 HAS GIVEN US</a:t>
            </a:r>
            <a:endParaRPr lang="en-US" altLang="en-US" sz="2800" b="1" i="1" dirty="0">
              <a:solidFill>
                <a:srgbClr val="FFC000"/>
              </a:solidFill>
              <a:effectLst>
                <a:outerShdw blurRad="38100" dist="38100" dir="2700000" algn="tl">
                  <a:srgbClr val="000000"/>
                </a:outerShdw>
              </a:effectLst>
              <a:latin typeface="Tahoma" panose="020B0604030504040204" pitchFamily="34" charset="0"/>
            </a:endParaRPr>
          </a:p>
        </p:txBody>
      </p:sp>
      <p:sp>
        <p:nvSpPr>
          <p:cNvPr id="6" name="Text Box 8"/>
          <p:cNvSpPr txBox="1">
            <a:spLocks noChangeArrowheads="1"/>
          </p:cNvSpPr>
          <p:nvPr/>
        </p:nvSpPr>
        <p:spPr bwMode="auto">
          <a:xfrm>
            <a:off x="1066800" y="1676400"/>
            <a:ext cx="10439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dirty="0">
                <a:solidFill>
                  <a:srgbClr val="FFC000"/>
                </a:solidFill>
                <a:effectLst>
                  <a:outerShdw blurRad="38100" dist="38100" dir="2700000" algn="tl">
                    <a:srgbClr val="000000"/>
                  </a:outerShdw>
                </a:effectLst>
                <a:latin typeface="Tahoma" panose="020B0604030504040204" pitchFamily="34" charset="0"/>
              </a:rPr>
              <a:t>EVERYTHING WE DO MUST BE DONE TO GOD’S GLORY</a:t>
            </a:r>
            <a:endParaRPr lang="en-US" altLang="en-US" sz="2800" b="1" dirty="0">
              <a:solidFill>
                <a:srgbClr val="FFC000"/>
              </a:solidFill>
              <a:effectLst>
                <a:outerShdw blurRad="38100" dist="38100" dir="2700000" algn="tl">
                  <a:srgbClr val="000000"/>
                </a:outerShdw>
              </a:effectLst>
              <a:latin typeface="Tahoma" panose="020B0604030504040204" pitchFamily="34" charset="0"/>
            </a:endParaRPr>
          </a:p>
        </p:txBody>
      </p:sp>
      <p:sp>
        <p:nvSpPr>
          <p:cNvPr id="2" name="TextBox 1"/>
          <p:cNvSpPr txBox="1"/>
          <p:nvPr/>
        </p:nvSpPr>
        <p:spPr>
          <a:xfrm>
            <a:off x="762000" y="2438400"/>
            <a:ext cx="10972800" cy="954107"/>
          </a:xfrm>
          <a:prstGeom prst="rect">
            <a:avLst/>
          </a:prstGeom>
          <a:noFill/>
        </p:spPr>
        <p:txBody>
          <a:bodyPr wrap="square" rtlCol="0">
            <a:spAutoFit/>
          </a:bodyPr>
          <a:lstStyle/>
          <a:p>
            <a:pPr eaLnBrk="0" fontAlgn="base" hangingPunct="0">
              <a:spcBef>
                <a:spcPct val="0"/>
              </a:spcBef>
              <a:spcAft>
                <a:spcPct val="0"/>
              </a:spcAft>
            </a:pPr>
            <a:r>
              <a:rPr lang="en-US" sz="2800" b="1" dirty="0">
                <a:solidFill>
                  <a:prstClr val="white"/>
                </a:solidFill>
                <a:latin typeface="Tahoma" panose="020B0604030504040204" pitchFamily="34" charset="0"/>
              </a:rPr>
              <a:t>1 </a:t>
            </a:r>
            <a:r>
              <a:rPr lang="en-US" sz="2800" b="1" dirty="0" err="1">
                <a:solidFill>
                  <a:prstClr val="white"/>
                </a:solidFill>
                <a:latin typeface="Tahoma" panose="020B0604030504040204" pitchFamily="34" charset="0"/>
              </a:rPr>
              <a:t>Cor</a:t>
            </a:r>
            <a:r>
              <a:rPr lang="en-US" sz="2800" b="1" dirty="0">
                <a:solidFill>
                  <a:prstClr val="white"/>
                </a:solidFill>
                <a:latin typeface="Tahoma" panose="020B0604030504040204" pitchFamily="34" charset="0"/>
              </a:rPr>
              <a:t> </a:t>
            </a:r>
            <a:r>
              <a:rPr lang="en-US" sz="2800" b="1" dirty="0">
                <a:solidFill>
                  <a:prstClr val="white"/>
                </a:solidFill>
                <a:latin typeface="Tahoma" panose="020B0604030504040204" pitchFamily="34" charset="0"/>
              </a:rPr>
              <a:t>10:31  So </a:t>
            </a:r>
            <a:r>
              <a:rPr lang="en-US" sz="2800" b="1" dirty="0">
                <a:solidFill>
                  <a:prstClr val="white"/>
                </a:solidFill>
                <a:latin typeface="Tahoma" panose="020B0604030504040204" pitchFamily="34" charset="0"/>
              </a:rPr>
              <a:t>whether you </a:t>
            </a:r>
            <a:r>
              <a:rPr lang="en-US" sz="2800" b="1" i="1" u="sng" dirty="0">
                <a:solidFill>
                  <a:srgbClr val="FFFF00"/>
                </a:solidFill>
                <a:latin typeface="Tahoma" panose="020B0604030504040204" pitchFamily="34" charset="0"/>
              </a:rPr>
              <a:t>eat or drink </a:t>
            </a:r>
            <a:r>
              <a:rPr lang="en-US" sz="2800" b="1" dirty="0">
                <a:solidFill>
                  <a:prstClr val="white"/>
                </a:solidFill>
                <a:latin typeface="Tahoma" panose="020B0604030504040204" pitchFamily="34" charset="0"/>
              </a:rPr>
              <a:t>or whatever you do, do it all for the glory of God</a:t>
            </a:r>
            <a:r>
              <a:rPr lang="en-US" sz="2800" b="1" dirty="0">
                <a:solidFill>
                  <a:prstClr val="white"/>
                </a:solidFill>
                <a:latin typeface="Tahoma" panose="020B0604030504040204" pitchFamily="34" charset="0"/>
              </a:rPr>
              <a:t>.</a:t>
            </a:r>
            <a:endParaRPr lang="en-US" sz="2800" b="1" dirty="0">
              <a:solidFill>
                <a:prstClr val="white"/>
              </a:solidFill>
              <a:latin typeface="Tahoma" panose="020B0604030504040204" pitchFamily="34" charset="0"/>
            </a:endParaRPr>
          </a:p>
        </p:txBody>
      </p:sp>
    </p:spTree>
    <p:extLst>
      <p:ext uri="{BB962C8B-B14F-4D97-AF65-F5344CB8AC3E}">
        <p14:creationId xmlns:p14="http://schemas.microsoft.com/office/powerpoint/2010/main" val="31339280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209800" y="381005"/>
            <a:ext cx="80772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i="1" dirty="0">
                <a:solidFill>
                  <a:srgbClr val="FFC000"/>
                </a:solidFill>
                <a:effectLst>
                  <a:outerShdw blurRad="38100" dist="38100" dir="2700000" algn="tl">
                    <a:srgbClr val="000000"/>
                  </a:outerShdw>
                </a:effectLst>
                <a:latin typeface="Tahoma" panose="020B0604030504040204" pitchFamily="34" charset="0"/>
              </a:rPr>
              <a:t>1.  </a:t>
            </a:r>
            <a:r>
              <a:rPr lang="en-US" altLang="en-US" sz="2800" b="1" i="1" u="sng" dirty="0">
                <a:solidFill>
                  <a:srgbClr val="FFC000"/>
                </a:solidFill>
                <a:effectLst>
                  <a:outerShdw blurRad="38100" dist="38100" dir="2700000" algn="tl">
                    <a:srgbClr val="000000"/>
                  </a:outerShdw>
                </a:effectLst>
                <a:latin typeface="Tahoma" panose="020B0604030504040204" pitchFamily="34" charset="0"/>
              </a:rPr>
              <a:t>WE MUST PERFORM THE WORK GOD                                 HAS GIVEN US</a:t>
            </a:r>
            <a:endParaRPr lang="en-US" altLang="en-US" sz="2800" b="1" i="1" dirty="0">
              <a:solidFill>
                <a:srgbClr val="FFC000"/>
              </a:solidFill>
              <a:effectLst>
                <a:outerShdw blurRad="38100" dist="38100" dir="2700000" algn="tl">
                  <a:srgbClr val="000000"/>
                </a:outerShdw>
              </a:effectLst>
              <a:latin typeface="Tahoma" panose="020B0604030504040204" pitchFamily="34" charset="0"/>
            </a:endParaRPr>
          </a:p>
        </p:txBody>
      </p:sp>
      <p:sp>
        <p:nvSpPr>
          <p:cNvPr id="6" name="Text Box 8"/>
          <p:cNvSpPr txBox="1">
            <a:spLocks noChangeArrowheads="1"/>
          </p:cNvSpPr>
          <p:nvPr/>
        </p:nvSpPr>
        <p:spPr bwMode="auto">
          <a:xfrm>
            <a:off x="1066800" y="1676400"/>
            <a:ext cx="10439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n-US" altLang="en-US" sz="2800" b="1" dirty="0">
                <a:solidFill>
                  <a:srgbClr val="FFC000"/>
                </a:solidFill>
                <a:effectLst>
                  <a:outerShdw blurRad="38100" dist="38100" dir="2700000" algn="tl">
                    <a:srgbClr val="000000"/>
                  </a:outerShdw>
                </a:effectLst>
                <a:latin typeface="Tahoma" panose="020B0604030504040204" pitchFamily="34" charset="0"/>
              </a:rPr>
              <a:t>EVERYTHING WE DO MUST BE DONE TO GOD’S GLORY</a:t>
            </a:r>
            <a:endParaRPr lang="en-US" altLang="en-US" sz="2800" b="1" dirty="0">
              <a:solidFill>
                <a:srgbClr val="FFC000"/>
              </a:solidFill>
              <a:effectLst>
                <a:outerShdw blurRad="38100" dist="38100" dir="2700000" algn="tl">
                  <a:srgbClr val="000000"/>
                </a:outerShdw>
              </a:effectLst>
              <a:latin typeface="Tahoma" panose="020B0604030504040204" pitchFamily="34" charset="0"/>
            </a:endParaRPr>
          </a:p>
        </p:txBody>
      </p:sp>
      <p:sp>
        <p:nvSpPr>
          <p:cNvPr id="2" name="TextBox 1"/>
          <p:cNvSpPr txBox="1"/>
          <p:nvPr/>
        </p:nvSpPr>
        <p:spPr>
          <a:xfrm>
            <a:off x="762000" y="2438400"/>
            <a:ext cx="10972800" cy="954107"/>
          </a:xfrm>
          <a:prstGeom prst="rect">
            <a:avLst/>
          </a:prstGeom>
          <a:noFill/>
        </p:spPr>
        <p:txBody>
          <a:bodyPr wrap="square" rtlCol="0">
            <a:spAutoFit/>
          </a:bodyPr>
          <a:lstStyle/>
          <a:p>
            <a:pPr eaLnBrk="0" fontAlgn="base" hangingPunct="0">
              <a:spcBef>
                <a:spcPct val="0"/>
              </a:spcBef>
              <a:spcAft>
                <a:spcPct val="0"/>
              </a:spcAft>
            </a:pPr>
            <a:r>
              <a:rPr lang="en-US" sz="2800" b="1" dirty="0">
                <a:solidFill>
                  <a:prstClr val="white"/>
                </a:solidFill>
                <a:latin typeface="Tahoma" panose="020B0604030504040204" pitchFamily="34" charset="0"/>
              </a:rPr>
              <a:t>1 </a:t>
            </a:r>
            <a:r>
              <a:rPr lang="en-US" sz="2800" b="1" dirty="0" err="1">
                <a:solidFill>
                  <a:prstClr val="white"/>
                </a:solidFill>
                <a:latin typeface="Tahoma" panose="020B0604030504040204" pitchFamily="34" charset="0"/>
              </a:rPr>
              <a:t>Cor</a:t>
            </a:r>
            <a:r>
              <a:rPr lang="en-US" sz="2800" b="1" dirty="0">
                <a:solidFill>
                  <a:prstClr val="white"/>
                </a:solidFill>
                <a:latin typeface="Tahoma" panose="020B0604030504040204" pitchFamily="34" charset="0"/>
              </a:rPr>
              <a:t> </a:t>
            </a:r>
            <a:r>
              <a:rPr lang="en-US" sz="2800" b="1" dirty="0">
                <a:solidFill>
                  <a:prstClr val="white"/>
                </a:solidFill>
                <a:latin typeface="Tahoma" panose="020B0604030504040204" pitchFamily="34" charset="0"/>
              </a:rPr>
              <a:t>10:31  So </a:t>
            </a:r>
            <a:r>
              <a:rPr lang="en-US" sz="2800" b="1" dirty="0">
                <a:solidFill>
                  <a:prstClr val="white"/>
                </a:solidFill>
                <a:latin typeface="Tahoma" panose="020B0604030504040204" pitchFamily="34" charset="0"/>
              </a:rPr>
              <a:t>whether you </a:t>
            </a:r>
            <a:r>
              <a:rPr lang="en-US" sz="2800" b="1" i="1" u="sng" dirty="0">
                <a:solidFill>
                  <a:srgbClr val="FFFF00"/>
                </a:solidFill>
                <a:latin typeface="Tahoma" panose="020B0604030504040204" pitchFamily="34" charset="0"/>
              </a:rPr>
              <a:t>eat or drink </a:t>
            </a:r>
            <a:r>
              <a:rPr lang="en-US" sz="2800" b="1" dirty="0">
                <a:solidFill>
                  <a:prstClr val="white"/>
                </a:solidFill>
                <a:latin typeface="Tahoma" panose="020B0604030504040204" pitchFamily="34" charset="0"/>
              </a:rPr>
              <a:t>or </a:t>
            </a:r>
            <a:r>
              <a:rPr lang="en-US" sz="2800" b="1" i="1" u="sng" dirty="0">
                <a:solidFill>
                  <a:srgbClr val="FFFF00"/>
                </a:solidFill>
                <a:latin typeface="Tahoma" panose="020B0604030504040204" pitchFamily="34" charset="0"/>
              </a:rPr>
              <a:t>whatever you do</a:t>
            </a:r>
            <a:r>
              <a:rPr lang="en-US" sz="2800" b="1" dirty="0">
                <a:solidFill>
                  <a:prstClr val="white"/>
                </a:solidFill>
                <a:latin typeface="Tahoma" panose="020B0604030504040204" pitchFamily="34" charset="0"/>
              </a:rPr>
              <a:t>, do it all for the glory of God</a:t>
            </a:r>
            <a:r>
              <a:rPr lang="en-US" sz="2800" b="1" dirty="0">
                <a:solidFill>
                  <a:prstClr val="white"/>
                </a:solidFill>
                <a:latin typeface="Tahoma" panose="020B0604030504040204" pitchFamily="34" charset="0"/>
              </a:rPr>
              <a:t>.</a:t>
            </a:r>
            <a:endParaRPr lang="en-US" sz="2800" b="1" dirty="0">
              <a:solidFill>
                <a:prstClr val="white"/>
              </a:solidFill>
              <a:latin typeface="Tahoma" panose="020B0604030504040204" pitchFamily="34" charset="0"/>
            </a:endParaRPr>
          </a:p>
        </p:txBody>
      </p:sp>
      <p:sp>
        <p:nvSpPr>
          <p:cNvPr id="3" name="TextBox 2"/>
          <p:cNvSpPr txBox="1"/>
          <p:nvPr/>
        </p:nvSpPr>
        <p:spPr>
          <a:xfrm>
            <a:off x="838200" y="3810000"/>
            <a:ext cx="10515600" cy="1384995"/>
          </a:xfrm>
          <a:prstGeom prst="rect">
            <a:avLst/>
          </a:prstGeom>
          <a:noFill/>
        </p:spPr>
        <p:txBody>
          <a:bodyPr wrap="square" rtlCol="0">
            <a:spAutoFit/>
          </a:bodyPr>
          <a:lstStyle/>
          <a:p>
            <a:pPr algn="ctr" eaLnBrk="0" fontAlgn="base" hangingPunct="0">
              <a:spcBef>
                <a:spcPct val="0"/>
              </a:spcBef>
              <a:spcAft>
                <a:spcPct val="0"/>
              </a:spcAft>
            </a:pPr>
            <a:r>
              <a:rPr lang="en-US" sz="2800" b="1" dirty="0">
                <a:solidFill>
                  <a:srgbClr val="FFC000"/>
                </a:solidFill>
                <a:latin typeface="Tahoma" panose="020B0604030504040204" pitchFamily="34" charset="0"/>
              </a:rPr>
              <a:t>WE CAN GLORIFY GOD BY EATING AND DRINKING?</a:t>
            </a:r>
          </a:p>
          <a:p>
            <a:pPr algn="ctr" eaLnBrk="0" fontAlgn="base" hangingPunct="0">
              <a:spcBef>
                <a:spcPct val="0"/>
              </a:spcBef>
              <a:spcAft>
                <a:spcPct val="0"/>
              </a:spcAft>
            </a:pPr>
            <a:endParaRPr lang="en-US" sz="2800" b="1" dirty="0">
              <a:solidFill>
                <a:srgbClr val="FFC000"/>
              </a:solidFill>
              <a:latin typeface="Tahoma" panose="020B0604030504040204" pitchFamily="34" charset="0"/>
            </a:endParaRPr>
          </a:p>
          <a:p>
            <a:pPr algn="ctr" eaLnBrk="0" fontAlgn="base" hangingPunct="0">
              <a:spcBef>
                <a:spcPct val="0"/>
              </a:spcBef>
              <a:spcAft>
                <a:spcPct val="0"/>
              </a:spcAft>
            </a:pPr>
            <a:r>
              <a:rPr lang="en-US" sz="2800" b="1" dirty="0">
                <a:solidFill>
                  <a:srgbClr val="FFC000"/>
                </a:solidFill>
                <a:latin typeface="Tahoma" panose="020B0604030504040204" pitchFamily="34" charset="0"/>
              </a:rPr>
              <a:t>WHATEVER WE DO – IS TO BE DONE FOR GOD’S GLORY?</a:t>
            </a:r>
            <a:endParaRPr lang="en-US" sz="2800" b="1" dirty="0">
              <a:solidFill>
                <a:srgbClr val="FFC000"/>
              </a:solidFill>
              <a:latin typeface="Tahoma" panose="020B0604030504040204" pitchFamily="34" charset="0"/>
            </a:endParaRPr>
          </a:p>
        </p:txBody>
      </p:sp>
    </p:spTree>
    <p:extLst>
      <p:ext uri="{BB962C8B-B14F-4D97-AF65-F5344CB8AC3E}">
        <p14:creationId xmlns:p14="http://schemas.microsoft.com/office/powerpoint/2010/main" val="2447070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Soaring design 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3247</Words>
  <Application>Microsoft Office PowerPoint</Application>
  <PresentationFormat>Widescreen</PresentationFormat>
  <Paragraphs>245</Paragraphs>
  <Slides>48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48</vt:i4>
      </vt:variant>
    </vt:vector>
  </HeadingPairs>
  <TitlesOfParts>
    <vt:vector size="53" baseType="lpstr">
      <vt:lpstr>Arial</vt:lpstr>
      <vt:lpstr>Calibri</vt:lpstr>
      <vt:lpstr>Calibri Light</vt:lpstr>
      <vt:lpstr>Tahoma</vt:lpstr>
      <vt:lpstr>Soaring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acmford@yahoo.com</dc:creator>
  <cp:lastModifiedBy>acmford@yahoo.com</cp:lastModifiedBy>
  <cp:revision>1</cp:revision>
  <dcterms:created xsi:type="dcterms:W3CDTF">2023-07-16T19:27:36Z</dcterms:created>
  <dcterms:modified xsi:type="dcterms:W3CDTF">2023-07-16T19:27:51Z</dcterms:modified>
</cp:coreProperties>
</file>